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Raleway"/>
      <p:regular r:id="rId18"/>
      <p:bold r:id="rId19"/>
      <p:italic r:id="rId20"/>
      <p:boldItalic r:id="rId21"/>
    </p:embeddedFont>
    <p:embeddedFont>
      <p:font typeface="Source Sans Pro"/>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italic.fntdata"/><Relationship Id="rId22" Type="http://schemas.openxmlformats.org/officeDocument/2006/relationships/font" Target="fonts/SourceSansPro-regular.fntdata"/><Relationship Id="rId21" Type="http://schemas.openxmlformats.org/officeDocument/2006/relationships/font" Target="fonts/Raleway-boldItalic.fntdata"/><Relationship Id="rId24" Type="http://schemas.openxmlformats.org/officeDocument/2006/relationships/font" Target="fonts/SourceSansPro-italic.fntdata"/><Relationship Id="rId23" Type="http://schemas.openxmlformats.org/officeDocument/2006/relationships/font" Target="fonts/SourceSansPr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SourceSansPr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Raleway-bold.fntdata"/><Relationship Id="rId18" Type="http://schemas.openxmlformats.org/officeDocument/2006/relationships/font" Target="fonts/Raleway-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88a7759e6f_0_18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88a7759e6f_0_18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88a7759e6f_0_23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88a7759e6f_0_23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88a7759e6f_0_28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88a7759e6f_0_28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88a7759e6f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88a7759e6f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88a7759e6f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88a7759e6f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88a7759e6f_0_2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88a7759e6f_0_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a:solidFill>
                  <a:schemeClr val="dk2"/>
                </a:solidFill>
              </a:rPr>
              <a:t>Understanding the story</a:t>
            </a:r>
            <a:endParaRPr>
              <a:solidFill>
                <a:schemeClr val="dk2"/>
              </a:solidFill>
            </a:endParaRPr>
          </a:p>
          <a:p>
            <a:pPr indent="0" lvl="0" marL="0" rtl="0" algn="l">
              <a:spcBef>
                <a:spcPts val="0"/>
              </a:spcBef>
              <a:spcAft>
                <a:spcPts val="0"/>
              </a:spcAft>
              <a:buClr>
                <a:schemeClr val="dk2"/>
              </a:buClr>
              <a:buSzPts val="1100"/>
              <a:buFont typeface="Arial"/>
              <a:buNone/>
            </a:pPr>
            <a:r>
              <a:rPr lang="en">
                <a:solidFill>
                  <a:schemeClr val="dk2"/>
                </a:solidFill>
              </a:rPr>
              <a:t>	Become the expert in this story and angle. You’ll be the one to know everything there is to know about this subject.</a:t>
            </a:r>
            <a:br>
              <a:rPr lang="en">
                <a:solidFill>
                  <a:schemeClr val="dk2"/>
                </a:solidFill>
              </a:rPr>
            </a:br>
            <a:endParaRPr>
              <a:solidFill>
                <a:schemeClr val="dk2"/>
              </a:solidFill>
            </a:endParaRPr>
          </a:p>
          <a:p>
            <a:pPr indent="0" lvl="0" marL="0" rtl="0" algn="l">
              <a:spcBef>
                <a:spcPts val="0"/>
              </a:spcBef>
              <a:spcAft>
                <a:spcPts val="0"/>
              </a:spcAft>
              <a:buClr>
                <a:schemeClr val="dk2"/>
              </a:buClr>
              <a:buSzPts val="1100"/>
              <a:buFont typeface="Arial"/>
              <a:buNone/>
            </a:pPr>
            <a:r>
              <a:rPr lang="en">
                <a:solidFill>
                  <a:schemeClr val="dk2"/>
                </a:solidFill>
              </a:rPr>
              <a:t>	When receiving your assignment, have open communication with your editor and continue to discuss the story with them regularly. Ask them questions. If they don’t have the answers, find someone who does - EiC, JB, your own sources. Also work with your editor on what type of story this is. For example, your editor may be the news editor and therefore, a news story, but consider whether or not this is a breaking news story, an investigative news story, a follow-up news story, or a feature news story.  Each one of these stories may require you to ask a different set of questions and take different notes during the interview. </a:t>
            </a:r>
            <a:endParaRPr>
              <a:solidFill>
                <a:schemeClr val="dk2"/>
              </a:solidFill>
            </a:endParaRPr>
          </a:p>
          <a:p>
            <a:pPr indent="457200" lvl="0" marL="0" rtl="0" algn="l">
              <a:spcBef>
                <a:spcPts val="0"/>
              </a:spcBef>
              <a:spcAft>
                <a:spcPts val="0"/>
              </a:spcAft>
              <a:buClr>
                <a:schemeClr val="dk2"/>
              </a:buClr>
              <a:buSzPts val="1100"/>
              <a:buFont typeface="Arial"/>
              <a:buNone/>
            </a:pPr>
            <a:r>
              <a:rPr lang="en">
                <a:solidFill>
                  <a:schemeClr val="dk2"/>
                </a:solidFill>
              </a:rPr>
              <a:t>A breaking news story is likely to be a shorter article and more of an announcement - there’s likely not a lot of information yet on the subject but you’re writing it for the purpose of sharing timely news and spreading the message. Meanwhile, a feature news story is going to be longer and more in-depth. You’re going to want to captivate your article with details about what’s happening, so take the time to note what people look like, how busy they are, etc. Has their coffee gone cold? Is their desk a mess? All of these details help to engage your reader.</a:t>
            </a:r>
            <a:br>
              <a:rPr lang="en">
                <a:solidFill>
                  <a:schemeClr val="dk2"/>
                </a:solidFill>
              </a:rPr>
            </a:br>
            <a:endParaRPr>
              <a:solidFill>
                <a:schemeClr val="dk2"/>
              </a:solidFill>
            </a:endParaRPr>
          </a:p>
          <a:p>
            <a:pPr indent="0" lvl="0" marL="0" rtl="0" algn="l">
              <a:spcBef>
                <a:spcPts val="0"/>
              </a:spcBef>
              <a:spcAft>
                <a:spcPts val="0"/>
              </a:spcAft>
              <a:buClr>
                <a:schemeClr val="dk2"/>
              </a:buClr>
              <a:buSzPts val="1100"/>
              <a:buFont typeface="Arial"/>
              <a:buNone/>
            </a:pPr>
            <a:r>
              <a:rPr lang="en">
                <a:solidFill>
                  <a:schemeClr val="dk2"/>
                </a:solidFill>
              </a:rPr>
              <a:t>	As you learn more, don’t be afraid to share your thoughts with your editor. Processing a lot of information with others makes it easier for you to find the important themes or information.</a:t>
            </a:r>
            <a:br>
              <a:rPr lang="en">
                <a:solidFill>
                  <a:schemeClr val="dk2"/>
                </a:solidFill>
              </a:rPr>
            </a:br>
            <a:endParaRPr>
              <a:solidFill>
                <a:schemeClr val="dk2"/>
              </a:solidFill>
            </a:endParaRPr>
          </a:p>
          <a:p>
            <a:pPr indent="0" lvl="0" marL="0" rtl="0" algn="l">
              <a:spcBef>
                <a:spcPts val="0"/>
              </a:spcBef>
              <a:spcAft>
                <a:spcPts val="0"/>
              </a:spcAft>
              <a:buClr>
                <a:schemeClr val="dk2"/>
              </a:buClr>
              <a:buSzPts val="1100"/>
              <a:buFont typeface="Arial"/>
              <a:buNone/>
            </a:pPr>
            <a:r>
              <a:rPr lang="en">
                <a:solidFill>
                  <a:schemeClr val="dk2"/>
                </a:solidFill>
              </a:rPr>
              <a:t>	Make sure you know what kind of story this </a:t>
            </a:r>
            <a:endParaRPr>
              <a:solidFill>
                <a:schemeClr val="dk2"/>
              </a:solidFill>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88a7759e6f_0_7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88a7759e6f_0_7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Advantages and disadvantages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88a7759e6f_0_8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88a7759e6f_0_8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88a7759e6f_0_9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88a7759e6f_0_9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Your goal should be to smoothly go into the interview</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All these little things make such a HUGE difference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Active listening is the ability to focus completely on a speaker, understand their message, comprehend the information and respond thoughtfully</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88a7759e6f_0_10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88a7759e6f_0_10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88a7759e6f_0_10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88a7759e6f_0_10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485875" y="264475"/>
            <a:ext cx="8183700" cy="14736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2" name="Google Shape;12;p2"/>
          <p:cNvSpPr txBox="1"/>
          <p:nvPr>
            <p:ph idx="1" type="subTitle"/>
          </p:nvPr>
        </p:nvSpPr>
        <p:spPr>
          <a:xfrm>
            <a:off x="485875" y="1738075"/>
            <a:ext cx="8183700" cy="861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7"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1"/>
          <p:cNvSpPr txBox="1"/>
          <p:nvPr>
            <p:ph hasCustomPrompt="1" type="title"/>
          </p:nvPr>
        </p:nvSpPr>
        <p:spPr>
          <a:xfrm>
            <a:off x="311700" y="743001"/>
            <a:ext cx="8520600" cy="20064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p:nvPr>
            <p:ph idx="1" type="body"/>
          </p:nvPr>
        </p:nvSpPr>
        <p:spPr>
          <a:xfrm>
            <a:off x="311700" y="2845182"/>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1600"/>
              </a:spcBef>
              <a:spcAft>
                <a:spcPts val="0"/>
              </a:spcAft>
              <a:buClr>
                <a:schemeClr val="lt1"/>
              </a:buClr>
              <a:buSzPts val="1400"/>
              <a:buChar char="○"/>
              <a:defRPr>
                <a:solidFill>
                  <a:schemeClr val="lt1"/>
                </a:solidFill>
              </a:defRPr>
            </a:lvl2pPr>
            <a:lvl3pPr indent="-317500" lvl="2" marL="1371600" algn="ctr">
              <a:spcBef>
                <a:spcPts val="1600"/>
              </a:spcBef>
              <a:spcAft>
                <a:spcPts val="0"/>
              </a:spcAft>
              <a:buClr>
                <a:schemeClr val="lt1"/>
              </a:buClr>
              <a:buSzPts val="1400"/>
              <a:buChar char="■"/>
              <a:defRPr>
                <a:solidFill>
                  <a:schemeClr val="lt1"/>
                </a:solidFill>
              </a:defRPr>
            </a:lvl3pPr>
            <a:lvl4pPr indent="-317500" lvl="3" marL="1828800" algn="ctr">
              <a:spcBef>
                <a:spcPts val="1600"/>
              </a:spcBef>
              <a:spcAft>
                <a:spcPts val="0"/>
              </a:spcAft>
              <a:buClr>
                <a:schemeClr val="lt1"/>
              </a:buClr>
              <a:buSzPts val="1400"/>
              <a:buChar char="●"/>
              <a:defRPr>
                <a:solidFill>
                  <a:schemeClr val="lt1"/>
                </a:solidFill>
              </a:defRPr>
            </a:lvl4pPr>
            <a:lvl5pPr indent="-317500" lvl="4" marL="2286000" algn="ctr">
              <a:spcBef>
                <a:spcPts val="1600"/>
              </a:spcBef>
              <a:spcAft>
                <a:spcPts val="0"/>
              </a:spcAft>
              <a:buClr>
                <a:schemeClr val="lt1"/>
              </a:buClr>
              <a:buSzPts val="1400"/>
              <a:buChar char="○"/>
              <a:defRPr>
                <a:solidFill>
                  <a:schemeClr val="lt1"/>
                </a:solidFill>
              </a:defRPr>
            </a:lvl5pPr>
            <a:lvl6pPr indent="-317500" lvl="5" marL="2743200" algn="ctr">
              <a:spcBef>
                <a:spcPts val="1600"/>
              </a:spcBef>
              <a:spcAft>
                <a:spcPts val="0"/>
              </a:spcAft>
              <a:buClr>
                <a:schemeClr val="lt1"/>
              </a:buClr>
              <a:buSzPts val="1400"/>
              <a:buChar char="■"/>
              <a:defRPr>
                <a:solidFill>
                  <a:schemeClr val="lt1"/>
                </a:solidFill>
              </a:defRPr>
            </a:lvl6pPr>
            <a:lvl7pPr indent="-317500" lvl="6" marL="3200400" algn="ctr">
              <a:spcBef>
                <a:spcPts val="1600"/>
              </a:spcBef>
              <a:spcAft>
                <a:spcPts val="0"/>
              </a:spcAft>
              <a:buClr>
                <a:schemeClr val="lt1"/>
              </a:buClr>
              <a:buSzPts val="1400"/>
              <a:buChar char="●"/>
              <a:defRPr>
                <a:solidFill>
                  <a:schemeClr val="lt1"/>
                </a:solidFill>
              </a:defRPr>
            </a:lvl7pPr>
            <a:lvl8pPr indent="-317500" lvl="7" marL="3657600" algn="ctr">
              <a:spcBef>
                <a:spcPts val="1600"/>
              </a:spcBef>
              <a:spcAft>
                <a:spcPts val="0"/>
              </a:spcAft>
              <a:buClr>
                <a:schemeClr val="lt1"/>
              </a:buClr>
              <a:buSzPts val="1400"/>
              <a:buChar char="○"/>
              <a:defRPr>
                <a:solidFill>
                  <a:schemeClr val="lt1"/>
                </a:solidFill>
              </a:defRPr>
            </a:lvl8pPr>
            <a:lvl9pPr indent="-317500" lvl="8" marL="4114800" algn="ctr">
              <a:spcBef>
                <a:spcPts val="1600"/>
              </a:spcBef>
              <a:spcAft>
                <a:spcPts val="1600"/>
              </a:spcAft>
              <a:buClr>
                <a:schemeClr val="lt1"/>
              </a:buClr>
              <a:buSzPts val="1400"/>
              <a:buChar char="■"/>
              <a:defRPr>
                <a:solidFill>
                  <a:schemeClr val="lt1"/>
                </a:solidFill>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p:cSld name="AUTOLAYOUT">
    <p:bg>
      <p:bgPr>
        <a:solidFill>
          <a:srgbClr val="FFFFFF"/>
        </a:solidFill>
      </p:bgPr>
    </p:bg>
    <p:spTree>
      <p:nvGrpSpPr>
        <p:cNvPr id="54" name="Shape 54"/>
        <p:cNvGrpSpPr/>
        <p:nvPr/>
      </p:nvGrpSpPr>
      <p:grpSpPr>
        <a:xfrm>
          <a:off x="0" y="0"/>
          <a:ext cx="0" cy="0"/>
          <a:chOff x="0" y="0"/>
          <a:chExt cx="0" cy="0"/>
        </a:xfrm>
      </p:grpSpPr>
      <p:sp>
        <p:nvSpPr>
          <p:cNvPr id="55" name="Google Shape;55;p13"/>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p:nvPr/>
        </p:nvSpPr>
        <p:spPr>
          <a:xfrm>
            <a:off x="0" y="0"/>
            <a:ext cx="4583400" cy="51435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txBox="1"/>
          <p:nvPr>
            <p:ph type="title"/>
          </p:nvPr>
        </p:nvSpPr>
        <p:spPr>
          <a:xfrm>
            <a:off x="363750" y="554850"/>
            <a:ext cx="3855900" cy="4033800"/>
          </a:xfrm>
          <a:prstGeom prst="rect">
            <a:avLst/>
          </a:prstGeom>
          <a:noFill/>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3600"/>
              <a:buNone/>
              <a:defRPr sz="3600">
                <a:solidFill>
                  <a:schemeClr val="lt1"/>
                </a:solidFill>
              </a:defRPr>
            </a:lvl1pPr>
            <a:lvl2pPr lvl="1" algn="ctr">
              <a:lnSpc>
                <a:spcPct val="100000"/>
              </a:lnSpc>
              <a:spcBef>
                <a:spcPts val="0"/>
              </a:spcBef>
              <a:spcAft>
                <a:spcPts val="0"/>
              </a:spcAft>
              <a:buClr>
                <a:schemeClr val="lt1"/>
              </a:buClr>
              <a:buSzPts val="3600"/>
              <a:buNone/>
              <a:defRPr sz="3600">
                <a:solidFill>
                  <a:schemeClr val="lt1"/>
                </a:solidFill>
              </a:defRPr>
            </a:lvl2pPr>
            <a:lvl3pPr lvl="2" algn="ctr">
              <a:lnSpc>
                <a:spcPct val="100000"/>
              </a:lnSpc>
              <a:spcBef>
                <a:spcPts val="0"/>
              </a:spcBef>
              <a:spcAft>
                <a:spcPts val="0"/>
              </a:spcAft>
              <a:buClr>
                <a:schemeClr val="lt1"/>
              </a:buClr>
              <a:buSzPts val="3600"/>
              <a:buNone/>
              <a:defRPr sz="3600">
                <a:solidFill>
                  <a:schemeClr val="lt1"/>
                </a:solidFill>
              </a:defRPr>
            </a:lvl3pPr>
            <a:lvl4pPr lvl="3" algn="ctr">
              <a:lnSpc>
                <a:spcPct val="100000"/>
              </a:lnSpc>
              <a:spcBef>
                <a:spcPts val="0"/>
              </a:spcBef>
              <a:spcAft>
                <a:spcPts val="0"/>
              </a:spcAft>
              <a:buClr>
                <a:schemeClr val="lt1"/>
              </a:buClr>
              <a:buSzPts val="3600"/>
              <a:buNone/>
              <a:defRPr sz="3600">
                <a:solidFill>
                  <a:schemeClr val="lt1"/>
                </a:solidFill>
              </a:defRPr>
            </a:lvl4pPr>
            <a:lvl5pPr lvl="4" algn="ctr">
              <a:lnSpc>
                <a:spcPct val="100000"/>
              </a:lnSpc>
              <a:spcBef>
                <a:spcPts val="0"/>
              </a:spcBef>
              <a:spcAft>
                <a:spcPts val="0"/>
              </a:spcAft>
              <a:buClr>
                <a:schemeClr val="lt1"/>
              </a:buClr>
              <a:buSzPts val="3600"/>
              <a:buNone/>
              <a:defRPr sz="3600">
                <a:solidFill>
                  <a:schemeClr val="lt1"/>
                </a:solidFill>
              </a:defRPr>
            </a:lvl5pPr>
            <a:lvl6pPr lvl="5" algn="ctr">
              <a:lnSpc>
                <a:spcPct val="100000"/>
              </a:lnSpc>
              <a:spcBef>
                <a:spcPts val="0"/>
              </a:spcBef>
              <a:spcAft>
                <a:spcPts val="0"/>
              </a:spcAft>
              <a:buClr>
                <a:schemeClr val="lt1"/>
              </a:buClr>
              <a:buSzPts val="3600"/>
              <a:buNone/>
              <a:defRPr sz="3600">
                <a:solidFill>
                  <a:schemeClr val="lt1"/>
                </a:solidFill>
              </a:defRPr>
            </a:lvl6pPr>
            <a:lvl7pPr lvl="6" algn="ctr">
              <a:lnSpc>
                <a:spcPct val="100000"/>
              </a:lnSpc>
              <a:spcBef>
                <a:spcPts val="0"/>
              </a:spcBef>
              <a:spcAft>
                <a:spcPts val="0"/>
              </a:spcAft>
              <a:buClr>
                <a:schemeClr val="lt1"/>
              </a:buClr>
              <a:buSzPts val="3600"/>
              <a:buNone/>
              <a:defRPr sz="3600">
                <a:solidFill>
                  <a:schemeClr val="lt1"/>
                </a:solidFill>
              </a:defRPr>
            </a:lvl7pPr>
            <a:lvl8pPr lvl="7" algn="ctr">
              <a:lnSpc>
                <a:spcPct val="100000"/>
              </a:lnSpc>
              <a:spcBef>
                <a:spcPts val="0"/>
              </a:spcBef>
              <a:spcAft>
                <a:spcPts val="0"/>
              </a:spcAft>
              <a:buClr>
                <a:schemeClr val="lt1"/>
              </a:buClr>
              <a:buSzPts val="3600"/>
              <a:buNone/>
              <a:defRPr sz="3600">
                <a:solidFill>
                  <a:schemeClr val="lt1"/>
                </a:solidFill>
              </a:defRPr>
            </a:lvl8pPr>
            <a:lvl9pPr lvl="8" algn="ctr">
              <a:lnSpc>
                <a:spcPct val="100000"/>
              </a:lnSpc>
              <a:spcBef>
                <a:spcPts val="0"/>
              </a:spcBef>
              <a:spcAft>
                <a:spcPts val="0"/>
              </a:spcAft>
              <a:buClr>
                <a:schemeClr val="lt1"/>
              </a:buClr>
              <a:buSzPts val="3600"/>
              <a:buNone/>
              <a:defRPr sz="3600">
                <a:solidFill>
                  <a:schemeClr val="lt1"/>
                </a:solidFill>
              </a:defRPr>
            </a:lvl9pPr>
          </a:lstStyle>
          <a:p/>
        </p:txBody>
      </p:sp>
      <p:sp>
        <p:nvSpPr>
          <p:cNvPr id="58" name="Google Shape;58;p13"/>
          <p:cNvSpPr txBox="1"/>
          <p:nvPr>
            <p:ph idx="1" type="body"/>
          </p:nvPr>
        </p:nvSpPr>
        <p:spPr>
          <a:xfrm>
            <a:off x="4947374" y="554850"/>
            <a:ext cx="3855900" cy="4033800"/>
          </a:xfrm>
          <a:prstGeom prst="rect">
            <a:avLst/>
          </a:prstGeom>
          <a:noFill/>
        </p:spPr>
        <p:txBody>
          <a:bodyPr anchorCtr="0" anchor="ctr"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59" name="Google Shape;59;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
  <p:cSld name="AUTOLAYOUT_1">
    <p:spTree>
      <p:nvGrpSpPr>
        <p:cNvPr id="60" name="Shape 60"/>
        <p:cNvGrpSpPr/>
        <p:nvPr/>
      </p:nvGrpSpPr>
      <p:grpSpPr>
        <a:xfrm>
          <a:off x="0" y="0"/>
          <a:ext cx="0" cy="0"/>
          <a:chOff x="0" y="0"/>
          <a:chExt cx="0" cy="0"/>
        </a:xfrm>
      </p:grpSpPr>
      <p:pic>
        <p:nvPicPr>
          <p:cNvPr id="61" name="Google Shape;61;p14"/>
          <p:cNvPicPr preferRelativeResize="0"/>
          <p:nvPr/>
        </p:nvPicPr>
        <p:blipFill>
          <a:blip r:embed="rId2">
            <a:alphaModFix/>
          </a:blip>
          <a:stretch>
            <a:fillRect/>
          </a:stretch>
        </p:blipFill>
        <p:spPr>
          <a:xfrm>
            <a:off x="-1" y="-3"/>
            <a:ext cx="9144007" cy="5143500"/>
          </a:xfrm>
          <a:prstGeom prst="rect">
            <a:avLst/>
          </a:prstGeom>
          <a:noFill/>
          <a:ln>
            <a:noFill/>
          </a:ln>
        </p:spPr>
      </p:pic>
      <p:sp>
        <p:nvSpPr>
          <p:cNvPr id="62" name="Google Shape;62;p14"/>
          <p:cNvSpPr txBox="1"/>
          <p:nvPr>
            <p:ph type="title"/>
          </p:nvPr>
        </p:nvSpPr>
        <p:spPr>
          <a:xfrm>
            <a:off x="3868225" y="406900"/>
            <a:ext cx="4482600" cy="15372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rgbClr val="FFFFFF"/>
              </a:buClr>
              <a:buSzPts val="3000"/>
              <a:buNone/>
              <a:defRPr sz="3000">
                <a:solidFill>
                  <a:srgbClr val="FFFFFF"/>
                </a:solidFill>
              </a:defRPr>
            </a:lvl1pPr>
            <a:lvl2pPr lvl="1" algn="l">
              <a:lnSpc>
                <a:spcPct val="100000"/>
              </a:lnSpc>
              <a:spcBef>
                <a:spcPts val="0"/>
              </a:spcBef>
              <a:spcAft>
                <a:spcPts val="0"/>
              </a:spcAft>
              <a:buClr>
                <a:srgbClr val="FFFFFF"/>
              </a:buClr>
              <a:buSzPts val="3000"/>
              <a:buNone/>
              <a:defRPr sz="3000">
                <a:solidFill>
                  <a:srgbClr val="FFFFFF"/>
                </a:solidFill>
              </a:defRPr>
            </a:lvl2pPr>
            <a:lvl3pPr lvl="2" algn="l">
              <a:lnSpc>
                <a:spcPct val="100000"/>
              </a:lnSpc>
              <a:spcBef>
                <a:spcPts val="0"/>
              </a:spcBef>
              <a:spcAft>
                <a:spcPts val="0"/>
              </a:spcAft>
              <a:buClr>
                <a:srgbClr val="FFFFFF"/>
              </a:buClr>
              <a:buSzPts val="3000"/>
              <a:buNone/>
              <a:defRPr sz="3000">
                <a:solidFill>
                  <a:srgbClr val="FFFFFF"/>
                </a:solidFill>
              </a:defRPr>
            </a:lvl3pPr>
            <a:lvl4pPr lvl="3" algn="l">
              <a:lnSpc>
                <a:spcPct val="100000"/>
              </a:lnSpc>
              <a:spcBef>
                <a:spcPts val="0"/>
              </a:spcBef>
              <a:spcAft>
                <a:spcPts val="0"/>
              </a:spcAft>
              <a:buClr>
                <a:srgbClr val="FFFFFF"/>
              </a:buClr>
              <a:buSzPts val="3000"/>
              <a:buNone/>
              <a:defRPr sz="3000">
                <a:solidFill>
                  <a:srgbClr val="FFFFFF"/>
                </a:solidFill>
              </a:defRPr>
            </a:lvl4pPr>
            <a:lvl5pPr lvl="4" algn="l">
              <a:lnSpc>
                <a:spcPct val="100000"/>
              </a:lnSpc>
              <a:spcBef>
                <a:spcPts val="0"/>
              </a:spcBef>
              <a:spcAft>
                <a:spcPts val="0"/>
              </a:spcAft>
              <a:buClr>
                <a:srgbClr val="FFFFFF"/>
              </a:buClr>
              <a:buSzPts val="3000"/>
              <a:buNone/>
              <a:defRPr sz="3000">
                <a:solidFill>
                  <a:srgbClr val="FFFFFF"/>
                </a:solidFill>
              </a:defRPr>
            </a:lvl5pPr>
            <a:lvl6pPr lvl="5" algn="l">
              <a:lnSpc>
                <a:spcPct val="100000"/>
              </a:lnSpc>
              <a:spcBef>
                <a:spcPts val="0"/>
              </a:spcBef>
              <a:spcAft>
                <a:spcPts val="0"/>
              </a:spcAft>
              <a:buClr>
                <a:srgbClr val="FFFFFF"/>
              </a:buClr>
              <a:buSzPts val="3000"/>
              <a:buNone/>
              <a:defRPr sz="3000">
                <a:solidFill>
                  <a:srgbClr val="FFFFFF"/>
                </a:solidFill>
              </a:defRPr>
            </a:lvl6pPr>
            <a:lvl7pPr lvl="6" algn="l">
              <a:lnSpc>
                <a:spcPct val="100000"/>
              </a:lnSpc>
              <a:spcBef>
                <a:spcPts val="0"/>
              </a:spcBef>
              <a:spcAft>
                <a:spcPts val="0"/>
              </a:spcAft>
              <a:buClr>
                <a:srgbClr val="FFFFFF"/>
              </a:buClr>
              <a:buSzPts val="3000"/>
              <a:buNone/>
              <a:defRPr sz="3000">
                <a:solidFill>
                  <a:srgbClr val="FFFFFF"/>
                </a:solidFill>
              </a:defRPr>
            </a:lvl7pPr>
            <a:lvl8pPr lvl="7" algn="l">
              <a:lnSpc>
                <a:spcPct val="100000"/>
              </a:lnSpc>
              <a:spcBef>
                <a:spcPts val="0"/>
              </a:spcBef>
              <a:spcAft>
                <a:spcPts val="0"/>
              </a:spcAft>
              <a:buClr>
                <a:srgbClr val="FFFFFF"/>
              </a:buClr>
              <a:buSzPts val="3000"/>
              <a:buNone/>
              <a:defRPr sz="3000">
                <a:solidFill>
                  <a:srgbClr val="FFFFFF"/>
                </a:solidFill>
              </a:defRPr>
            </a:lvl8pPr>
            <a:lvl9pPr lvl="8" algn="l">
              <a:lnSpc>
                <a:spcPct val="100000"/>
              </a:lnSpc>
              <a:spcBef>
                <a:spcPts val="0"/>
              </a:spcBef>
              <a:spcAft>
                <a:spcPts val="0"/>
              </a:spcAft>
              <a:buClr>
                <a:srgbClr val="FFFFFF"/>
              </a:buClr>
              <a:buSzPts val="3000"/>
              <a:buNone/>
              <a:defRPr sz="3000">
                <a:solidFill>
                  <a:srgbClr val="FFFFFF"/>
                </a:solidFill>
              </a:defRPr>
            </a:lvl9pPr>
          </a:lstStyle>
          <a:p/>
        </p:txBody>
      </p:sp>
      <p:sp>
        <p:nvSpPr>
          <p:cNvPr id="63" name="Google Shape;63;p14"/>
          <p:cNvSpPr txBox="1"/>
          <p:nvPr>
            <p:ph idx="1" type="body"/>
          </p:nvPr>
        </p:nvSpPr>
        <p:spPr>
          <a:xfrm>
            <a:off x="3868318" y="2053723"/>
            <a:ext cx="4482600" cy="23781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rgbClr val="FFFFFF"/>
              </a:buClr>
              <a:buSzPts val="1600"/>
              <a:buChar char="●"/>
              <a:defRPr sz="1600">
                <a:solidFill>
                  <a:srgbClr val="FFFFFF"/>
                </a:solidFill>
              </a:defRPr>
            </a:lvl1pPr>
            <a:lvl2pPr indent="-317500" lvl="1" marL="914400" algn="l">
              <a:lnSpc>
                <a:spcPct val="115000"/>
              </a:lnSpc>
              <a:spcBef>
                <a:spcPts val="1600"/>
              </a:spcBef>
              <a:spcAft>
                <a:spcPts val="0"/>
              </a:spcAft>
              <a:buClr>
                <a:srgbClr val="FFFFFF"/>
              </a:buClr>
              <a:buSzPts val="1400"/>
              <a:buChar char="○"/>
              <a:defRPr sz="1400">
                <a:solidFill>
                  <a:srgbClr val="FFFFFF"/>
                </a:solidFill>
              </a:defRPr>
            </a:lvl2pPr>
            <a:lvl3pPr indent="-317500" lvl="2" marL="1371600" algn="l">
              <a:lnSpc>
                <a:spcPct val="115000"/>
              </a:lnSpc>
              <a:spcBef>
                <a:spcPts val="1600"/>
              </a:spcBef>
              <a:spcAft>
                <a:spcPts val="0"/>
              </a:spcAft>
              <a:buClr>
                <a:srgbClr val="FFFFFF"/>
              </a:buClr>
              <a:buSzPts val="1400"/>
              <a:buChar char="■"/>
              <a:defRPr sz="1400">
                <a:solidFill>
                  <a:srgbClr val="FFFFFF"/>
                </a:solidFill>
              </a:defRPr>
            </a:lvl3pPr>
            <a:lvl4pPr indent="-317500" lvl="3" marL="1828800" algn="l">
              <a:lnSpc>
                <a:spcPct val="115000"/>
              </a:lnSpc>
              <a:spcBef>
                <a:spcPts val="1600"/>
              </a:spcBef>
              <a:spcAft>
                <a:spcPts val="0"/>
              </a:spcAft>
              <a:buClr>
                <a:srgbClr val="FFFFFF"/>
              </a:buClr>
              <a:buSzPts val="1400"/>
              <a:buChar char="●"/>
              <a:defRPr sz="1400">
                <a:solidFill>
                  <a:srgbClr val="FFFFFF"/>
                </a:solidFill>
              </a:defRPr>
            </a:lvl4pPr>
            <a:lvl5pPr indent="-317500" lvl="4" marL="2286000" algn="l">
              <a:lnSpc>
                <a:spcPct val="115000"/>
              </a:lnSpc>
              <a:spcBef>
                <a:spcPts val="1600"/>
              </a:spcBef>
              <a:spcAft>
                <a:spcPts val="0"/>
              </a:spcAft>
              <a:buClr>
                <a:srgbClr val="FFFFFF"/>
              </a:buClr>
              <a:buSzPts val="1400"/>
              <a:buChar char="○"/>
              <a:defRPr sz="1400">
                <a:solidFill>
                  <a:srgbClr val="FFFFFF"/>
                </a:solidFill>
              </a:defRPr>
            </a:lvl5pPr>
            <a:lvl6pPr indent="-317500" lvl="5" marL="2743200" algn="l">
              <a:lnSpc>
                <a:spcPct val="115000"/>
              </a:lnSpc>
              <a:spcBef>
                <a:spcPts val="1600"/>
              </a:spcBef>
              <a:spcAft>
                <a:spcPts val="0"/>
              </a:spcAft>
              <a:buClr>
                <a:srgbClr val="FFFFFF"/>
              </a:buClr>
              <a:buSzPts val="1400"/>
              <a:buChar char="■"/>
              <a:defRPr sz="1400">
                <a:solidFill>
                  <a:srgbClr val="FFFFFF"/>
                </a:solidFill>
              </a:defRPr>
            </a:lvl6pPr>
            <a:lvl7pPr indent="-317500" lvl="6" marL="3200400" algn="l">
              <a:lnSpc>
                <a:spcPct val="115000"/>
              </a:lnSpc>
              <a:spcBef>
                <a:spcPts val="1600"/>
              </a:spcBef>
              <a:spcAft>
                <a:spcPts val="0"/>
              </a:spcAft>
              <a:buClr>
                <a:srgbClr val="FFFFFF"/>
              </a:buClr>
              <a:buSzPts val="1400"/>
              <a:buChar char="●"/>
              <a:defRPr sz="1400">
                <a:solidFill>
                  <a:srgbClr val="FFFFFF"/>
                </a:solidFill>
              </a:defRPr>
            </a:lvl7pPr>
            <a:lvl8pPr indent="-317500" lvl="7" marL="3657600" algn="l">
              <a:lnSpc>
                <a:spcPct val="115000"/>
              </a:lnSpc>
              <a:spcBef>
                <a:spcPts val="1600"/>
              </a:spcBef>
              <a:spcAft>
                <a:spcPts val="0"/>
              </a:spcAft>
              <a:buClr>
                <a:srgbClr val="FFFFFF"/>
              </a:buClr>
              <a:buSzPts val="1400"/>
              <a:buChar char="○"/>
              <a:defRPr sz="1400">
                <a:solidFill>
                  <a:srgbClr val="FFFFFF"/>
                </a:solidFill>
              </a:defRPr>
            </a:lvl8pPr>
            <a:lvl9pPr indent="-317500" lvl="8" marL="4114800" algn="l">
              <a:lnSpc>
                <a:spcPct val="115000"/>
              </a:lnSpc>
              <a:spcBef>
                <a:spcPts val="1600"/>
              </a:spcBef>
              <a:spcAft>
                <a:spcPts val="1600"/>
              </a:spcAft>
              <a:buClr>
                <a:srgbClr val="FFFFFF"/>
              </a:buClr>
              <a:buSzPts val="1400"/>
              <a:buChar char="■"/>
              <a:defRPr sz="1400">
                <a:solidFill>
                  <a:srgbClr val="FFFFFF"/>
                </a:solidFill>
              </a:defRPr>
            </a:lvl9pPr>
          </a:lstStyle>
          <a:p/>
        </p:txBody>
      </p:sp>
      <p:sp>
        <p:nvSpPr>
          <p:cNvPr id="64" name="Google Shape;64;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2">
  <p:cSld name="AUTOLAYOUT_2">
    <p:bg>
      <p:bgPr>
        <a:solidFill>
          <a:srgbClr val="FFFFFF"/>
        </a:solidFill>
      </p:bgPr>
    </p:bg>
    <p:spTree>
      <p:nvGrpSpPr>
        <p:cNvPr id="65" name="Shape 65"/>
        <p:cNvGrpSpPr/>
        <p:nvPr/>
      </p:nvGrpSpPr>
      <p:grpSpPr>
        <a:xfrm>
          <a:off x="0" y="0"/>
          <a:ext cx="0" cy="0"/>
          <a:chOff x="0" y="0"/>
          <a:chExt cx="0" cy="0"/>
        </a:xfrm>
      </p:grpSpPr>
      <p:sp>
        <p:nvSpPr>
          <p:cNvPr id="66" name="Google Shape;66;p15"/>
          <p:cNvSpPr/>
          <p:nvPr/>
        </p:nvSpPr>
        <p:spPr>
          <a:xfrm>
            <a:off x="0" y="0"/>
            <a:ext cx="91440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5"/>
          <p:cNvSpPr/>
          <p:nvPr/>
        </p:nvSpPr>
        <p:spPr>
          <a:xfrm>
            <a:off x="2145713" y="2967150"/>
            <a:ext cx="90000" cy="900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8" name="Google Shape;68;p15"/>
          <p:cNvCxnSpPr>
            <a:stCxn id="67" idx="6"/>
            <a:endCxn id="69" idx="2"/>
          </p:cNvCxnSpPr>
          <p:nvPr/>
        </p:nvCxnSpPr>
        <p:spPr>
          <a:xfrm>
            <a:off x="2235713" y="3012150"/>
            <a:ext cx="4672800" cy="0"/>
          </a:xfrm>
          <a:prstGeom prst="straightConnector1">
            <a:avLst/>
          </a:prstGeom>
          <a:noFill/>
          <a:ln cap="flat" cmpd="sng" w="9525">
            <a:solidFill>
              <a:srgbClr val="FFFFFF"/>
            </a:solidFill>
            <a:prstDash val="solid"/>
            <a:round/>
            <a:headEnd len="sm" w="sm" type="none"/>
            <a:tailEnd len="sm" w="sm" type="none"/>
          </a:ln>
        </p:spPr>
      </p:cxnSp>
      <p:sp>
        <p:nvSpPr>
          <p:cNvPr id="69" name="Google Shape;69;p15"/>
          <p:cNvSpPr/>
          <p:nvPr/>
        </p:nvSpPr>
        <p:spPr>
          <a:xfrm>
            <a:off x="6908488" y="2967150"/>
            <a:ext cx="90000" cy="900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5"/>
          <p:cNvSpPr txBox="1"/>
          <p:nvPr>
            <p:ph type="title"/>
          </p:nvPr>
        </p:nvSpPr>
        <p:spPr>
          <a:xfrm>
            <a:off x="1268800" y="1629150"/>
            <a:ext cx="6606600" cy="1160700"/>
          </a:xfrm>
          <a:prstGeom prst="rect">
            <a:avLst/>
          </a:prstGeom>
          <a:noFill/>
        </p:spPr>
        <p:txBody>
          <a:bodyPr anchorCtr="0" anchor="b" bIns="91425" lIns="91425" spcFirstLastPara="1" rIns="91425" wrap="square" tIns="91425">
            <a:noAutofit/>
          </a:bodyPr>
          <a:lstStyle>
            <a:lvl1pPr lvl="0" algn="ctr">
              <a:lnSpc>
                <a:spcPct val="100000"/>
              </a:lnSpc>
              <a:spcBef>
                <a:spcPts val="0"/>
              </a:spcBef>
              <a:spcAft>
                <a:spcPts val="0"/>
              </a:spcAft>
              <a:buClr>
                <a:srgbClr val="FFFFFF"/>
              </a:buClr>
              <a:buSzPts val="3000"/>
              <a:buNone/>
              <a:defRPr b="1" sz="3000">
                <a:solidFill>
                  <a:srgbClr val="FFFFFF"/>
                </a:solidFill>
              </a:defRPr>
            </a:lvl1pPr>
            <a:lvl2pPr lvl="1" algn="ctr">
              <a:lnSpc>
                <a:spcPct val="100000"/>
              </a:lnSpc>
              <a:spcBef>
                <a:spcPts val="0"/>
              </a:spcBef>
              <a:spcAft>
                <a:spcPts val="0"/>
              </a:spcAft>
              <a:buClr>
                <a:srgbClr val="FFFFFF"/>
              </a:buClr>
              <a:buSzPts val="3000"/>
              <a:buNone/>
              <a:defRPr b="1" sz="3000">
                <a:solidFill>
                  <a:srgbClr val="FFFFFF"/>
                </a:solidFill>
              </a:defRPr>
            </a:lvl2pPr>
            <a:lvl3pPr lvl="2" algn="ctr">
              <a:lnSpc>
                <a:spcPct val="100000"/>
              </a:lnSpc>
              <a:spcBef>
                <a:spcPts val="0"/>
              </a:spcBef>
              <a:spcAft>
                <a:spcPts val="0"/>
              </a:spcAft>
              <a:buClr>
                <a:srgbClr val="FFFFFF"/>
              </a:buClr>
              <a:buSzPts val="3000"/>
              <a:buNone/>
              <a:defRPr b="1" sz="3000">
                <a:solidFill>
                  <a:srgbClr val="FFFFFF"/>
                </a:solidFill>
              </a:defRPr>
            </a:lvl3pPr>
            <a:lvl4pPr lvl="3" algn="ctr">
              <a:lnSpc>
                <a:spcPct val="100000"/>
              </a:lnSpc>
              <a:spcBef>
                <a:spcPts val="0"/>
              </a:spcBef>
              <a:spcAft>
                <a:spcPts val="0"/>
              </a:spcAft>
              <a:buClr>
                <a:srgbClr val="FFFFFF"/>
              </a:buClr>
              <a:buSzPts val="3000"/>
              <a:buNone/>
              <a:defRPr b="1" sz="3000">
                <a:solidFill>
                  <a:srgbClr val="FFFFFF"/>
                </a:solidFill>
              </a:defRPr>
            </a:lvl4pPr>
            <a:lvl5pPr lvl="4" algn="ctr">
              <a:lnSpc>
                <a:spcPct val="100000"/>
              </a:lnSpc>
              <a:spcBef>
                <a:spcPts val="0"/>
              </a:spcBef>
              <a:spcAft>
                <a:spcPts val="0"/>
              </a:spcAft>
              <a:buClr>
                <a:srgbClr val="FFFFFF"/>
              </a:buClr>
              <a:buSzPts val="3000"/>
              <a:buNone/>
              <a:defRPr b="1" sz="3000">
                <a:solidFill>
                  <a:srgbClr val="FFFFFF"/>
                </a:solidFill>
              </a:defRPr>
            </a:lvl5pPr>
            <a:lvl6pPr lvl="5" algn="ctr">
              <a:lnSpc>
                <a:spcPct val="100000"/>
              </a:lnSpc>
              <a:spcBef>
                <a:spcPts val="0"/>
              </a:spcBef>
              <a:spcAft>
                <a:spcPts val="0"/>
              </a:spcAft>
              <a:buClr>
                <a:srgbClr val="FFFFFF"/>
              </a:buClr>
              <a:buSzPts val="3000"/>
              <a:buNone/>
              <a:defRPr b="1" sz="3000">
                <a:solidFill>
                  <a:srgbClr val="FFFFFF"/>
                </a:solidFill>
              </a:defRPr>
            </a:lvl6pPr>
            <a:lvl7pPr lvl="6" algn="ctr">
              <a:lnSpc>
                <a:spcPct val="100000"/>
              </a:lnSpc>
              <a:spcBef>
                <a:spcPts val="0"/>
              </a:spcBef>
              <a:spcAft>
                <a:spcPts val="0"/>
              </a:spcAft>
              <a:buClr>
                <a:srgbClr val="FFFFFF"/>
              </a:buClr>
              <a:buSzPts val="3000"/>
              <a:buNone/>
              <a:defRPr b="1" sz="3000">
                <a:solidFill>
                  <a:srgbClr val="FFFFFF"/>
                </a:solidFill>
              </a:defRPr>
            </a:lvl7pPr>
            <a:lvl8pPr lvl="7" algn="ctr">
              <a:lnSpc>
                <a:spcPct val="100000"/>
              </a:lnSpc>
              <a:spcBef>
                <a:spcPts val="0"/>
              </a:spcBef>
              <a:spcAft>
                <a:spcPts val="0"/>
              </a:spcAft>
              <a:buClr>
                <a:srgbClr val="FFFFFF"/>
              </a:buClr>
              <a:buSzPts val="3000"/>
              <a:buNone/>
              <a:defRPr b="1" sz="3000">
                <a:solidFill>
                  <a:srgbClr val="FFFFFF"/>
                </a:solidFill>
              </a:defRPr>
            </a:lvl8pPr>
            <a:lvl9pPr lvl="8" algn="ctr">
              <a:lnSpc>
                <a:spcPct val="100000"/>
              </a:lnSpc>
              <a:spcBef>
                <a:spcPts val="0"/>
              </a:spcBef>
              <a:spcAft>
                <a:spcPts val="0"/>
              </a:spcAft>
              <a:buClr>
                <a:srgbClr val="FFFFFF"/>
              </a:buClr>
              <a:buSzPts val="3000"/>
              <a:buNone/>
              <a:defRPr b="1" sz="3000">
                <a:solidFill>
                  <a:srgbClr val="FFFFFF"/>
                </a:solidFill>
              </a:defRPr>
            </a:lvl9pPr>
          </a:lstStyle>
          <a:p/>
        </p:txBody>
      </p:sp>
      <p:sp>
        <p:nvSpPr>
          <p:cNvPr id="71" name="Google Shape;71;p15"/>
          <p:cNvSpPr txBox="1"/>
          <p:nvPr>
            <p:ph idx="12" type="sldNum"/>
          </p:nvPr>
        </p:nvSpPr>
        <p:spPr>
          <a:xfrm>
            <a:off x="8497999" y="4688759"/>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3">
  <p:cSld name="AUTOLAYOUT_3">
    <p:spTree>
      <p:nvGrpSpPr>
        <p:cNvPr id="72" name="Shape 72"/>
        <p:cNvGrpSpPr/>
        <p:nvPr/>
      </p:nvGrpSpPr>
      <p:grpSpPr>
        <a:xfrm>
          <a:off x="0" y="0"/>
          <a:ext cx="0" cy="0"/>
          <a:chOff x="0" y="0"/>
          <a:chExt cx="0" cy="0"/>
        </a:xfrm>
      </p:grpSpPr>
      <p:sp>
        <p:nvSpPr>
          <p:cNvPr id="73" name="Google Shape;73;p16"/>
          <p:cNvSpPr/>
          <p:nvPr/>
        </p:nvSpPr>
        <p:spPr>
          <a:xfrm>
            <a:off x="0" y="0"/>
            <a:ext cx="9144000" cy="5143500"/>
          </a:xfrm>
          <a:prstGeom prst="rect">
            <a:avLst/>
          </a:prstGeom>
          <a:solidFill>
            <a:srgbClr val="112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4" name="Google Shape;74;p16"/>
          <p:cNvPicPr preferRelativeResize="0"/>
          <p:nvPr/>
        </p:nvPicPr>
        <p:blipFill rotWithShape="1">
          <a:blip r:embed="rId2">
            <a:alphaModFix/>
          </a:blip>
          <a:srcRect b="0" l="38684" r="0" t="0"/>
          <a:stretch/>
        </p:blipFill>
        <p:spPr>
          <a:xfrm>
            <a:off x="2291" y="1007350"/>
            <a:ext cx="1272100" cy="3128806"/>
          </a:xfrm>
          <a:prstGeom prst="rect">
            <a:avLst/>
          </a:prstGeom>
          <a:noFill/>
          <a:ln>
            <a:noFill/>
          </a:ln>
        </p:spPr>
      </p:pic>
      <p:sp>
        <p:nvSpPr>
          <p:cNvPr id="75" name="Google Shape;75;p16"/>
          <p:cNvSpPr txBox="1"/>
          <p:nvPr>
            <p:ph type="ctrTitle"/>
          </p:nvPr>
        </p:nvSpPr>
        <p:spPr>
          <a:xfrm>
            <a:off x="1884750" y="711325"/>
            <a:ext cx="6947700" cy="9960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rgbClr val="FFFFFF"/>
              </a:buClr>
              <a:buSzPts val="3000"/>
              <a:buNone/>
              <a:defRPr sz="3000">
                <a:solidFill>
                  <a:srgbClr val="FFFFFF"/>
                </a:solidFill>
              </a:defRPr>
            </a:lvl1pPr>
            <a:lvl2pPr lvl="1" algn="l">
              <a:lnSpc>
                <a:spcPct val="100000"/>
              </a:lnSpc>
              <a:spcBef>
                <a:spcPts val="0"/>
              </a:spcBef>
              <a:spcAft>
                <a:spcPts val="0"/>
              </a:spcAft>
              <a:buClr>
                <a:srgbClr val="FFFFFF"/>
              </a:buClr>
              <a:buSzPts val="3000"/>
              <a:buNone/>
              <a:defRPr sz="3000">
                <a:solidFill>
                  <a:srgbClr val="FFFFFF"/>
                </a:solidFill>
              </a:defRPr>
            </a:lvl2pPr>
            <a:lvl3pPr lvl="2" algn="l">
              <a:lnSpc>
                <a:spcPct val="100000"/>
              </a:lnSpc>
              <a:spcBef>
                <a:spcPts val="0"/>
              </a:spcBef>
              <a:spcAft>
                <a:spcPts val="0"/>
              </a:spcAft>
              <a:buClr>
                <a:srgbClr val="FFFFFF"/>
              </a:buClr>
              <a:buSzPts val="3000"/>
              <a:buNone/>
              <a:defRPr sz="3000">
                <a:solidFill>
                  <a:srgbClr val="FFFFFF"/>
                </a:solidFill>
              </a:defRPr>
            </a:lvl3pPr>
            <a:lvl4pPr lvl="3" algn="l">
              <a:lnSpc>
                <a:spcPct val="100000"/>
              </a:lnSpc>
              <a:spcBef>
                <a:spcPts val="0"/>
              </a:spcBef>
              <a:spcAft>
                <a:spcPts val="0"/>
              </a:spcAft>
              <a:buClr>
                <a:srgbClr val="FFFFFF"/>
              </a:buClr>
              <a:buSzPts val="3000"/>
              <a:buNone/>
              <a:defRPr sz="3000">
                <a:solidFill>
                  <a:srgbClr val="FFFFFF"/>
                </a:solidFill>
              </a:defRPr>
            </a:lvl4pPr>
            <a:lvl5pPr lvl="4" algn="l">
              <a:lnSpc>
                <a:spcPct val="100000"/>
              </a:lnSpc>
              <a:spcBef>
                <a:spcPts val="0"/>
              </a:spcBef>
              <a:spcAft>
                <a:spcPts val="0"/>
              </a:spcAft>
              <a:buClr>
                <a:srgbClr val="FFFFFF"/>
              </a:buClr>
              <a:buSzPts val="3000"/>
              <a:buNone/>
              <a:defRPr sz="3000">
                <a:solidFill>
                  <a:srgbClr val="FFFFFF"/>
                </a:solidFill>
              </a:defRPr>
            </a:lvl5pPr>
            <a:lvl6pPr lvl="5" algn="l">
              <a:lnSpc>
                <a:spcPct val="100000"/>
              </a:lnSpc>
              <a:spcBef>
                <a:spcPts val="0"/>
              </a:spcBef>
              <a:spcAft>
                <a:spcPts val="0"/>
              </a:spcAft>
              <a:buClr>
                <a:srgbClr val="FFFFFF"/>
              </a:buClr>
              <a:buSzPts val="3000"/>
              <a:buNone/>
              <a:defRPr sz="3000">
                <a:solidFill>
                  <a:srgbClr val="FFFFFF"/>
                </a:solidFill>
              </a:defRPr>
            </a:lvl6pPr>
            <a:lvl7pPr lvl="6" algn="l">
              <a:lnSpc>
                <a:spcPct val="100000"/>
              </a:lnSpc>
              <a:spcBef>
                <a:spcPts val="0"/>
              </a:spcBef>
              <a:spcAft>
                <a:spcPts val="0"/>
              </a:spcAft>
              <a:buClr>
                <a:srgbClr val="FFFFFF"/>
              </a:buClr>
              <a:buSzPts val="3000"/>
              <a:buNone/>
              <a:defRPr sz="3000">
                <a:solidFill>
                  <a:srgbClr val="FFFFFF"/>
                </a:solidFill>
              </a:defRPr>
            </a:lvl7pPr>
            <a:lvl8pPr lvl="7" algn="l">
              <a:lnSpc>
                <a:spcPct val="100000"/>
              </a:lnSpc>
              <a:spcBef>
                <a:spcPts val="0"/>
              </a:spcBef>
              <a:spcAft>
                <a:spcPts val="0"/>
              </a:spcAft>
              <a:buClr>
                <a:srgbClr val="FFFFFF"/>
              </a:buClr>
              <a:buSzPts val="3000"/>
              <a:buNone/>
              <a:defRPr sz="3000">
                <a:solidFill>
                  <a:srgbClr val="FFFFFF"/>
                </a:solidFill>
              </a:defRPr>
            </a:lvl8pPr>
            <a:lvl9pPr lvl="8" algn="l">
              <a:lnSpc>
                <a:spcPct val="100000"/>
              </a:lnSpc>
              <a:spcBef>
                <a:spcPts val="0"/>
              </a:spcBef>
              <a:spcAft>
                <a:spcPts val="0"/>
              </a:spcAft>
              <a:buClr>
                <a:srgbClr val="FFFFFF"/>
              </a:buClr>
              <a:buSzPts val="3000"/>
              <a:buNone/>
              <a:defRPr sz="3000">
                <a:solidFill>
                  <a:srgbClr val="FFFFFF"/>
                </a:solidFill>
              </a:defRPr>
            </a:lvl9pPr>
          </a:lstStyle>
          <a:p/>
        </p:txBody>
      </p:sp>
      <p:sp>
        <p:nvSpPr>
          <p:cNvPr id="76" name="Google Shape;76;p16"/>
          <p:cNvSpPr txBox="1"/>
          <p:nvPr>
            <p:ph idx="1" type="body"/>
          </p:nvPr>
        </p:nvSpPr>
        <p:spPr>
          <a:xfrm>
            <a:off x="1884750" y="1825575"/>
            <a:ext cx="6947700" cy="27432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rgbClr val="FFFFFF"/>
              </a:buClr>
              <a:buSzPts val="1600"/>
              <a:buChar char="●"/>
              <a:defRPr sz="1600">
                <a:solidFill>
                  <a:srgbClr val="FFFFFF"/>
                </a:solidFill>
              </a:defRPr>
            </a:lvl1pPr>
            <a:lvl2pPr indent="-317500" lvl="1" marL="914400" algn="l">
              <a:lnSpc>
                <a:spcPct val="115000"/>
              </a:lnSpc>
              <a:spcBef>
                <a:spcPts val="1600"/>
              </a:spcBef>
              <a:spcAft>
                <a:spcPts val="0"/>
              </a:spcAft>
              <a:buClr>
                <a:srgbClr val="FFFFFF"/>
              </a:buClr>
              <a:buSzPts val="1400"/>
              <a:buChar char="○"/>
              <a:defRPr sz="1400">
                <a:solidFill>
                  <a:srgbClr val="FFFFFF"/>
                </a:solidFill>
              </a:defRPr>
            </a:lvl2pPr>
            <a:lvl3pPr indent="-317500" lvl="2" marL="1371600" algn="l">
              <a:lnSpc>
                <a:spcPct val="115000"/>
              </a:lnSpc>
              <a:spcBef>
                <a:spcPts val="1600"/>
              </a:spcBef>
              <a:spcAft>
                <a:spcPts val="0"/>
              </a:spcAft>
              <a:buClr>
                <a:srgbClr val="FFFFFF"/>
              </a:buClr>
              <a:buSzPts val="1400"/>
              <a:buChar char="■"/>
              <a:defRPr sz="1400">
                <a:solidFill>
                  <a:srgbClr val="FFFFFF"/>
                </a:solidFill>
              </a:defRPr>
            </a:lvl3pPr>
            <a:lvl4pPr indent="-317500" lvl="3" marL="1828800" algn="l">
              <a:lnSpc>
                <a:spcPct val="115000"/>
              </a:lnSpc>
              <a:spcBef>
                <a:spcPts val="1600"/>
              </a:spcBef>
              <a:spcAft>
                <a:spcPts val="0"/>
              </a:spcAft>
              <a:buClr>
                <a:srgbClr val="FFFFFF"/>
              </a:buClr>
              <a:buSzPts val="1400"/>
              <a:buChar char="●"/>
              <a:defRPr sz="1400">
                <a:solidFill>
                  <a:srgbClr val="FFFFFF"/>
                </a:solidFill>
              </a:defRPr>
            </a:lvl4pPr>
            <a:lvl5pPr indent="-317500" lvl="4" marL="2286000" algn="l">
              <a:lnSpc>
                <a:spcPct val="115000"/>
              </a:lnSpc>
              <a:spcBef>
                <a:spcPts val="1600"/>
              </a:spcBef>
              <a:spcAft>
                <a:spcPts val="0"/>
              </a:spcAft>
              <a:buClr>
                <a:srgbClr val="FFFFFF"/>
              </a:buClr>
              <a:buSzPts val="1400"/>
              <a:buChar char="○"/>
              <a:defRPr sz="1400">
                <a:solidFill>
                  <a:srgbClr val="FFFFFF"/>
                </a:solidFill>
              </a:defRPr>
            </a:lvl5pPr>
            <a:lvl6pPr indent="-317500" lvl="5" marL="2743200" algn="l">
              <a:lnSpc>
                <a:spcPct val="115000"/>
              </a:lnSpc>
              <a:spcBef>
                <a:spcPts val="1600"/>
              </a:spcBef>
              <a:spcAft>
                <a:spcPts val="0"/>
              </a:spcAft>
              <a:buClr>
                <a:srgbClr val="FFFFFF"/>
              </a:buClr>
              <a:buSzPts val="1400"/>
              <a:buChar char="■"/>
              <a:defRPr sz="1400">
                <a:solidFill>
                  <a:srgbClr val="FFFFFF"/>
                </a:solidFill>
              </a:defRPr>
            </a:lvl6pPr>
            <a:lvl7pPr indent="-317500" lvl="6" marL="3200400" algn="l">
              <a:lnSpc>
                <a:spcPct val="115000"/>
              </a:lnSpc>
              <a:spcBef>
                <a:spcPts val="1600"/>
              </a:spcBef>
              <a:spcAft>
                <a:spcPts val="0"/>
              </a:spcAft>
              <a:buClr>
                <a:srgbClr val="FFFFFF"/>
              </a:buClr>
              <a:buSzPts val="1400"/>
              <a:buChar char="●"/>
              <a:defRPr sz="1400">
                <a:solidFill>
                  <a:srgbClr val="FFFFFF"/>
                </a:solidFill>
              </a:defRPr>
            </a:lvl7pPr>
            <a:lvl8pPr indent="-317500" lvl="7" marL="3657600" algn="l">
              <a:lnSpc>
                <a:spcPct val="115000"/>
              </a:lnSpc>
              <a:spcBef>
                <a:spcPts val="1600"/>
              </a:spcBef>
              <a:spcAft>
                <a:spcPts val="0"/>
              </a:spcAft>
              <a:buClr>
                <a:srgbClr val="FFFFFF"/>
              </a:buClr>
              <a:buSzPts val="1400"/>
              <a:buChar char="○"/>
              <a:defRPr sz="1400">
                <a:solidFill>
                  <a:srgbClr val="FFFFFF"/>
                </a:solidFill>
              </a:defRPr>
            </a:lvl8pPr>
            <a:lvl9pPr indent="-317500" lvl="8" marL="4114800" algn="l">
              <a:lnSpc>
                <a:spcPct val="115000"/>
              </a:lnSpc>
              <a:spcBef>
                <a:spcPts val="1600"/>
              </a:spcBef>
              <a:spcAft>
                <a:spcPts val="1600"/>
              </a:spcAft>
              <a:buClr>
                <a:srgbClr val="FFFFFF"/>
              </a:buClr>
              <a:buSzPts val="1400"/>
              <a:buChar char="■"/>
              <a:defRPr sz="1400">
                <a:solidFill>
                  <a:srgbClr val="FFFFFF"/>
                </a:solidFill>
              </a:defRPr>
            </a:lvl9pPr>
          </a:lstStyle>
          <a:p/>
        </p:txBody>
      </p:sp>
      <p:sp>
        <p:nvSpPr>
          <p:cNvPr id="77" name="Google Shape;77;p1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4">
  <p:cSld name="AUTOLAYOUT_4">
    <p:bg>
      <p:bgPr>
        <a:solidFill>
          <a:srgbClr val="FFFFFF"/>
        </a:solidFill>
      </p:bgPr>
    </p:bg>
    <p:spTree>
      <p:nvGrpSpPr>
        <p:cNvPr id="78" name="Shape 78"/>
        <p:cNvGrpSpPr/>
        <p:nvPr/>
      </p:nvGrpSpPr>
      <p:grpSpPr>
        <a:xfrm>
          <a:off x="0" y="0"/>
          <a:ext cx="0" cy="0"/>
          <a:chOff x="0" y="0"/>
          <a:chExt cx="0" cy="0"/>
        </a:xfrm>
      </p:grpSpPr>
      <p:sp>
        <p:nvSpPr>
          <p:cNvPr id="79" name="Google Shape;79;p17"/>
          <p:cNvSpPr/>
          <p:nvPr/>
        </p:nvSpPr>
        <p:spPr>
          <a:xfrm>
            <a:off x="0" y="0"/>
            <a:ext cx="9144000" cy="5143500"/>
          </a:xfrm>
          <a:prstGeom prst="rect">
            <a:avLst/>
          </a:prstGeom>
          <a:solidFill>
            <a:srgbClr val="112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0" name="Google Shape;80;p17"/>
          <p:cNvCxnSpPr/>
          <p:nvPr/>
        </p:nvCxnSpPr>
        <p:spPr>
          <a:xfrm>
            <a:off x="831620" y="615325"/>
            <a:ext cx="7494300" cy="0"/>
          </a:xfrm>
          <a:prstGeom prst="straightConnector1">
            <a:avLst/>
          </a:prstGeom>
          <a:noFill/>
          <a:ln cap="flat" cmpd="sng" w="76200">
            <a:solidFill>
              <a:schemeClr val="lt1"/>
            </a:solidFill>
            <a:prstDash val="solid"/>
            <a:round/>
            <a:headEnd len="sm" w="sm" type="none"/>
            <a:tailEnd len="sm" w="sm" type="none"/>
          </a:ln>
        </p:spPr>
      </p:cxnSp>
      <p:sp>
        <p:nvSpPr>
          <p:cNvPr id="81" name="Google Shape;81;p17"/>
          <p:cNvSpPr txBox="1"/>
          <p:nvPr>
            <p:ph type="title"/>
          </p:nvPr>
        </p:nvSpPr>
        <p:spPr>
          <a:xfrm>
            <a:off x="832600" y="844000"/>
            <a:ext cx="6419700" cy="15504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82" name="Google Shape;82;p17"/>
          <p:cNvSpPr txBox="1"/>
          <p:nvPr>
            <p:ph idx="1" type="body"/>
          </p:nvPr>
        </p:nvSpPr>
        <p:spPr>
          <a:xfrm>
            <a:off x="832600" y="2623075"/>
            <a:ext cx="2436000" cy="19674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lt1"/>
              </a:buClr>
              <a:buSzPts val="1400"/>
              <a:buChar char="●"/>
              <a:defRPr sz="1400">
                <a:solidFill>
                  <a:schemeClr val="lt1"/>
                </a:solidFill>
              </a:defRPr>
            </a:lvl1pPr>
            <a:lvl2pPr indent="-304800" lvl="1" marL="914400" algn="l">
              <a:lnSpc>
                <a:spcPct val="115000"/>
              </a:lnSpc>
              <a:spcBef>
                <a:spcPts val="1600"/>
              </a:spcBef>
              <a:spcAft>
                <a:spcPts val="0"/>
              </a:spcAft>
              <a:buClr>
                <a:schemeClr val="lt1"/>
              </a:buClr>
              <a:buSzPts val="1200"/>
              <a:buChar char="○"/>
              <a:defRPr sz="1200">
                <a:solidFill>
                  <a:schemeClr val="lt1"/>
                </a:solidFill>
              </a:defRPr>
            </a:lvl2pPr>
            <a:lvl3pPr indent="-304800" lvl="2" marL="1371600" algn="l">
              <a:lnSpc>
                <a:spcPct val="115000"/>
              </a:lnSpc>
              <a:spcBef>
                <a:spcPts val="1600"/>
              </a:spcBef>
              <a:spcAft>
                <a:spcPts val="0"/>
              </a:spcAft>
              <a:buClr>
                <a:schemeClr val="lt1"/>
              </a:buClr>
              <a:buSzPts val="1200"/>
              <a:buChar char="■"/>
              <a:defRPr sz="1200">
                <a:solidFill>
                  <a:schemeClr val="lt1"/>
                </a:solidFill>
              </a:defRPr>
            </a:lvl3pPr>
            <a:lvl4pPr indent="-304800" lvl="3" marL="1828800" algn="l">
              <a:lnSpc>
                <a:spcPct val="115000"/>
              </a:lnSpc>
              <a:spcBef>
                <a:spcPts val="1600"/>
              </a:spcBef>
              <a:spcAft>
                <a:spcPts val="0"/>
              </a:spcAft>
              <a:buClr>
                <a:schemeClr val="lt1"/>
              </a:buClr>
              <a:buSzPts val="1200"/>
              <a:buChar char="●"/>
              <a:defRPr sz="1200">
                <a:solidFill>
                  <a:schemeClr val="lt1"/>
                </a:solidFill>
              </a:defRPr>
            </a:lvl4pPr>
            <a:lvl5pPr indent="-304800" lvl="4" marL="2286000" algn="l">
              <a:lnSpc>
                <a:spcPct val="115000"/>
              </a:lnSpc>
              <a:spcBef>
                <a:spcPts val="1600"/>
              </a:spcBef>
              <a:spcAft>
                <a:spcPts val="0"/>
              </a:spcAft>
              <a:buClr>
                <a:schemeClr val="lt1"/>
              </a:buClr>
              <a:buSzPts val="1200"/>
              <a:buChar char="○"/>
              <a:defRPr sz="1200">
                <a:solidFill>
                  <a:schemeClr val="lt1"/>
                </a:solidFill>
              </a:defRPr>
            </a:lvl5pPr>
            <a:lvl6pPr indent="-304800" lvl="5" marL="2743200" algn="l">
              <a:lnSpc>
                <a:spcPct val="115000"/>
              </a:lnSpc>
              <a:spcBef>
                <a:spcPts val="1600"/>
              </a:spcBef>
              <a:spcAft>
                <a:spcPts val="0"/>
              </a:spcAft>
              <a:buClr>
                <a:schemeClr val="lt1"/>
              </a:buClr>
              <a:buSzPts val="1200"/>
              <a:buChar char="■"/>
              <a:defRPr sz="1200">
                <a:solidFill>
                  <a:schemeClr val="lt1"/>
                </a:solidFill>
              </a:defRPr>
            </a:lvl6pPr>
            <a:lvl7pPr indent="-304800" lvl="6" marL="3200400" algn="l">
              <a:lnSpc>
                <a:spcPct val="115000"/>
              </a:lnSpc>
              <a:spcBef>
                <a:spcPts val="1600"/>
              </a:spcBef>
              <a:spcAft>
                <a:spcPts val="0"/>
              </a:spcAft>
              <a:buClr>
                <a:schemeClr val="lt1"/>
              </a:buClr>
              <a:buSzPts val="1200"/>
              <a:buChar char="●"/>
              <a:defRPr sz="1200">
                <a:solidFill>
                  <a:schemeClr val="lt1"/>
                </a:solidFill>
              </a:defRPr>
            </a:lvl7pPr>
            <a:lvl8pPr indent="-304800" lvl="7" marL="3657600" algn="l">
              <a:lnSpc>
                <a:spcPct val="115000"/>
              </a:lnSpc>
              <a:spcBef>
                <a:spcPts val="1600"/>
              </a:spcBef>
              <a:spcAft>
                <a:spcPts val="0"/>
              </a:spcAft>
              <a:buClr>
                <a:schemeClr val="lt1"/>
              </a:buClr>
              <a:buSzPts val="1200"/>
              <a:buChar char="○"/>
              <a:defRPr sz="1200">
                <a:solidFill>
                  <a:schemeClr val="lt1"/>
                </a:solidFill>
              </a:defRPr>
            </a:lvl8pPr>
            <a:lvl9pPr indent="-304800" lvl="8" marL="4114800" algn="l">
              <a:lnSpc>
                <a:spcPct val="115000"/>
              </a:lnSpc>
              <a:spcBef>
                <a:spcPts val="1600"/>
              </a:spcBef>
              <a:spcAft>
                <a:spcPts val="1600"/>
              </a:spcAft>
              <a:buClr>
                <a:schemeClr val="lt1"/>
              </a:buClr>
              <a:buSzPts val="1200"/>
              <a:buChar char="■"/>
              <a:defRPr sz="1200">
                <a:solidFill>
                  <a:schemeClr val="lt1"/>
                </a:solidFill>
              </a:defRPr>
            </a:lvl9pPr>
          </a:lstStyle>
          <a:p/>
        </p:txBody>
      </p:sp>
      <p:sp>
        <p:nvSpPr>
          <p:cNvPr id="83" name="Google Shape;83;p17"/>
          <p:cNvSpPr txBox="1"/>
          <p:nvPr>
            <p:ph idx="2" type="body"/>
          </p:nvPr>
        </p:nvSpPr>
        <p:spPr>
          <a:xfrm>
            <a:off x="3372189" y="2623075"/>
            <a:ext cx="2436000" cy="19674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lt1"/>
              </a:buClr>
              <a:buSzPts val="1400"/>
              <a:buChar char="●"/>
              <a:defRPr sz="1400">
                <a:solidFill>
                  <a:schemeClr val="lt1"/>
                </a:solidFill>
              </a:defRPr>
            </a:lvl1pPr>
            <a:lvl2pPr indent="-304800" lvl="1" marL="914400" algn="l">
              <a:lnSpc>
                <a:spcPct val="115000"/>
              </a:lnSpc>
              <a:spcBef>
                <a:spcPts val="1600"/>
              </a:spcBef>
              <a:spcAft>
                <a:spcPts val="0"/>
              </a:spcAft>
              <a:buClr>
                <a:schemeClr val="lt1"/>
              </a:buClr>
              <a:buSzPts val="1200"/>
              <a:buChar char="○"/>
              <a:defRPr sz="1200">
                <a:solidFill>
                  <a:schemeClr val="lt1"/>
                </a:solidFill>
              </a:defRPr>
            </a:lvl2pPr>
            <a:lvl3pPr indent="-304800" lvl="2" marL="1371600" algn="l">
              <a:lnSpc>
                <a:spcPct val="115000"/>
              </a:lnSpc>
              <a:spcBef>
                <a:spcPts val="1600"/>
              </a:spcBef>
              <a:spcAft>
                <a:spcPts val="0"/>
              </a:spcAft>
              <a:buClr>
                <a:schemeClr val="lt1"/>
              </a:buClr>
              <a:buSzPts val="1200"/>
              <a:buChar char="■"/>
              <a:defRPr sz="1200">
                <a:solidFill>
                  <a:schemeClr val="lt1"/>
                </a:solidFill>
              </a:defRPr>
            </a:lvl3pPr>
            <a:lvl4pPr indent="-304800" lvl="3" marL="1828800" algn="l">
              <a:lnSpc>
                <a:spcPct val="115000"/>
              </a:lnSpc>
              <a:spcBef>
                <a:spcPts val="1600"/>
              </a:spcBef>
              <a:spcAft>
                <a:spcPts val="0"/>
              </a:spcAft>
              <a:buClr>
                <a:schemeClr val="lt1"/>
              </a:buClr>
              <a:buSzPts val="1200"/>
              <a:buChar char="●"/>
              <a:defRPr sz="1200">
                <a:solidFill>
                  <a:schemeClr val="lt1"/>
                </a:solidFill>
              </a:defRPr>
            </a:lvl4pPr>
            <a:lvl5pPr indent="-304800" lvl="4" marL="2286000" algn="l">
              <a:lnSpc>
                <a:spcPct val="115000"/>
              </a:lnSpc>
              <a:spcBef>
                <a:spcPts val="1600"/>
              </a:spcBef>
              <a:spcAft>
                <a:spcPts val="0"/>
              </a:spcAft>
              <a:buClr>
                <a:schemeClr val="lt1"/>
              </a:buClr>
              <a:buSzPts val="1200"/>
              <a:buChar char="○"/>
              <a:defRPr sz="1200">
                <a:solidFill>
                  <a:schemeClr val="lt1"/>
                </a:solidFill>
              </a:defRPr>
            </a:lvl5pPr>
            <a:lvl6pPr indent="-304800" lvl="5" marL="2743200" algn="l">
              <a:lnSpc>
                <a:spcPct val="115000"/>
              </a:lnSpc>
              <a:spcBef>
                <a:spcPts val="1600"/>
              </a:spcBef>
              <a:spcAft>
                <a:spcPts val="0"/>
              </a:spcAft>
              <a:buClr>
                <a:schemeClr val="lt1"/>
              </a:buClr>
              <a:buSzPts val="1200"/>
              <a:buChar char="■"/>
              <a:defRPr sz="1200">
                <a:solidFill>
                  <a:schemeClr val="lt1"/>
                </a:solidFill>
              </a:defRPr>
            </a:lvl6pPr>
            <a:lvl7pPr indent="-304800" lvl="6" marL="3200400" algn="l">
              <a:lnSpc>
                <a:spcPct val="115000"/>
              </a:lnSpc>
              <a:spcBef>
                <a:spcPts val="1600"/>
              </a:spcBef>
              <a:spcAft>
                <a:spcPts val="0"/>
              </a:spcAft>
              <a:buClr>
                <a:schemeClr val="lt1"/>
              </a:buClr>
              <a:buSzPts val="1200"/>
              <a:buChar char="●"/>
              <a:defRPr sz="1200">
                <a:solidFill>
                  <a:schemeClr val="lt1"/>
                </a:solidFill>
              </a:defRPr>
            </a:lvl7pPr>
            <a:lvl8pPr indent="-304800" lvl="7" marL="3657600" algn="l">
              <a:lnSpc>
                <a:spcPct val="115000"/>
              </a:lnSpc>
              <a:spcBef>
                <a:spcPts val="1600"/>
              </a:spcBef>
              <a:spcAft>
                <a:spcPts val="0"/>
              </a:spcAft>
              <a:buClr>
                <a:schemeClr val="lt1"/>
              </a:buClr>
              <a:buSzPts val="1200"/>
              <a:buChar char="○"/>
              <a:defRPr sz="1200">
                <a:solidFill>
                  <a:schemeClr val="lt1"/>
                </a:solidFill>
              </a:defRPr>
            </a:lvl8pPr>
            <a:lvl9pPr indent="-304800" lvl="8" marL="4114800" algn="l">
              <a:lnSpc>
                <a:spcPct val="115000"/>
              </a:lnSpc>
              <a:spcBef>
                <a:spcPts val="1600"/>
              </a:spcBef>
              <a:spcAft>
                <a:spcPts val="1600"/>
              </a:spcAft>
              <a:buClr>
                <a:schemeClr val="lt1"/>
              </a:buClr>
              <a:buSzPts val="1200"/>
              <a:buChar char="■"/>
              <a:defRPr sz="1200">
                <a:solidFill>
                  <a:schemeClr val="lt1"/>
                </a:solidFill>
              </a:defRPr>
            </a:lvl9pPr>
          </a:lstStyle>
          <a:p/>
        </p:txBody>
      </p:sp>
      <p:sp>
        <p:nvSpPr>
          <p:cNvPr id="84" name="Google Shape;84;p17"/>
          <p:cNvSpPr txBox="1"/>
          <p:nvPr>
            <p:ph idx="3" type="body"/>
          </p:nvPr>
        </p:nvSpPr>
        <p:spPr>
          <a:xfrm>
            <a:off x="5911778" y="2623075"/>
            <a:ext cx="2436000" cy="19674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lt1"/>
              </a:buClr>
              <a:buSzPts val="1400"/>
              <a:buChar char="●"/>
              <a:defRPr sz="1400">
                <a:solidFill>
                  <a:schemeClr val="lt1"/>
                </a:solidFill>
              </a:defRPr>
            </a:lvl1pPr>
            <a:lvl2pPr indent="-304800" lvl="1" marL="914400" algn="l">
              <a:lnSpc>
                <a:spcPct val="115000"/>
              </a:lnSpc>
              <a:spcBef>
                <a:spcPts val="1600"/>
              </a:spcBef>
              <a:spcAft>
                <a:spcPts val="0"/>
              </a:spcAft>
              <a:buClr>
                <a:schemeClr val="lt1"/>
              </a:buClr>
              <a:buSzPts val="1200"/>
              <a:buChar char="○"/>
              <a:defRPr sz="1200">
                <a:solidFill>
                  <a:schemeClr val="lt1"/>
                </a:solidFill>
              </a:defRPr>
            </a:lvl2pPr>
            <a:lvl3pPr indent="-304800" lvl="2" marL="1371600" algn="l">
              <a:lnSpc>
                <a:spcPct val="115000"/>
              </a:lnSpc>
              <a:spcBef>
                <a:spcPts val="1600"/>
              </a:spcBef>
              <a:spcAft>
                <a:spcPts val="0"/>
              </a:spcAft>
              <a:buClr>
                <a:schemeClr val="lt1"/>
              </a:buClr>
              <a:buSzPts val="1200"/>
              <a:buChar char="■"/>
              <a:defRPr sz="1200">
                <a:solidFill>
                  <a:schemeClr val="lt1"/>
                </a:solidFill>
              </a:defRPr>
            </a:lvl3pPr>
            <a:lvl4pPr indent="-304800" lvl="3" marL="1828800" algn="l">
              <a:lnSpc>
                <a:spcPct val="115000"/>
              </a:lnSpc>
              <a:spcBef>
                <a:spcPts val="1600"/>
              </a:spcBef>
              <a:spcAft>
                <a:spcPts val="0"/>
              </a:spcAft>
              <a:buClr>
                <a:schemeClr val="lt1"/>
              </a:buClr>
              <a:buSzPts val="1200"/>
              <a:buChar char="●"/>
              <a:defRPr sz="1200">
                <a:solidFill>
                  <a:schemeClr val="lt1"/>
                </a:solidFill>
              </a:defRPr>
            </a:lvl4pPr>
            <a:lvl5pPr indent="-304800" lvl="4" marL="2286000" algn="l">
              <a:lnSpc>
                <a:spcPct val="115000"/>
              </a:lnSpc>
              <a:spcBef>
                <a:spcPts val="1600"/>
              </a:spcBef>
              <a:spcAft>
                <a:spcPts val="0"/>
              </a:spcAft>
              <a:buClr>
                <a:schemeClr val="lt1"/>
              </a:buClr>
              <a:buSzPts val="1200"/>
              <a:buChar char="○"/>
              <a:defRPr sz="1200">
                <a:solidFill>
                  <a:schemeClr val="lt1"/>
                </a:solidFill>
              </a:defRPr>
            </a:lvl5pPr>
            <a:lvl6pPr indent="-304800" lvl="5" marL="2743200" algn="l">
              <a:lnSpc>
                <a:spcPct val="115000"/>
              </a:lnSpc>
              <a:spcBef>
                <a:spcPts val="1600"/>
              </a:spcBef>
              <a:spcAft>
                <a:spcPts val="0"/>
              </a:spcAft>
              <a:buClr>
                <a:schemeClr val="lt1"/>
              </a:buClr>
              <a:buSzPts val="1200"/>
              <a:buChar char="■"/>
              <a:defRPr sz="1200">
                <a:solidFill>
                  <a:schemeClr val="lt1"/>
                </a:solidFill>
              </a:defRPr>
            </a:lvl6pPr>
            <a:lvl7pPr indent="-304800" lvl="6" marL="3200400" algn="l">
              <a:lnSpc>
                <a:spcPct val="115000"/>
              </a:lnSpc>
              <a:spcBef>
                <a:spcPts val="1600"/>
              </a:spcBef>
              <a:spcAft>
                <a:spcPts val="0"/>
              </a:spcAft>
              <a:buClr>
                <a:schemeClr val="lt1"/>
              </a:buClr>
              <a:buSzPts val="1200"/>
              <a:buChar char="●"/>
              <a:defRPr sz="1200">
                <a:solidFill>
                  <a:schemeClr val="lt1"/>
                </a:solidFill>
              </a:defRPr>
            </a:lvl7pPr>
            <a:lvl8pPr indent="-304800" lvl="7" marL="3657600" algn="l">
              <a:lnSpc>
                <a:spcPct val="115000"/>
              </a:lnSpc>
              <a:spcBef>
                <a:spcPts val="1600"/>
              </a:spcBef>
              <a:spcAft>
                <a:spcPts val="0"/>
              </a:spcAft>
              <a:buClr>
                <a:schemeClr val="lt1"/>
              </a:buClr>
              <a:buSzPts val="1200"/>
              <a:buChar char="○"/>
              <a:defRPr sz="1200">
                <a:solidFill>
                  <a:schemeClr val="lt1"/>
                </a:solidFill>
              </a:defRPr>
            </a:lvl8pPr>
            <a:lvl9pPr indent="-304800" lvl="8" marL="4114800" algn="l">
              <a:lnSpc>
                <a:spcPct val="115000"/>
              </a:lnSpc>
              <a:spcBef>
                <a:spcPts val="1600"/>
              </a:spcBef>
              <a:spcAft>
                <a:spcPts val="1600"/>
              </a:spcAft>
              <a:buClr>
                <a:schemeClr val="lt1"/>
              </a:buClr>
              <a:buSzPts val="1200"/>
              <a:buChar char="■"/>
              <a:defRPr sz="1200">
                <a:solidFill>
                  <a:schemeClr val="lt1"/>
                </a:solidFill>
              </a:defRPr>
            </a:lvl9pPr>
          </a:lstStyle>
          <a:p/>
        </p:txBody>
      </p:sp>
      <p:sp>
        <p:nvSpPr>
          <p:cNvPr id="85" name="Google Shape;85;p17"/>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lt1"/>
                </a:solidFill>
              </a:defRPr>
            </a:lvl1pPr>
            <a:lvl2pPr lvl="1" algn="r">
              <a:lnSpc>
                <a:spcPct val="100000"/>
              </a:lnSpc>
              <a:spcAft>
                <a:spcPts val="0"/>
              </a:spcAft>
              <a:buNone/>
              <a:defRPr sz="1000">
                <a:solidFill>
                  <a:schemeClr val="lt1"/>
                </a:solidFill>
              </a:defRPr>
            </a:lvl2pPr>
            <a:lvl3pPr lvl="2" algn="r">
              <a:lnSpc>
                <a:spcPct val="100000"/>
              </a:lnSpc>
              <a:spcAft>
                <a:spcPts val="0"/>
              </a:spcAft>
              <a:buNone/>
              <a:defRPr sz="1000">
                <a:solidFill>
                  <a:schemeClr val="lt1"/>
                </a:solidFill>
              </a:defRPr>
            </a:lvl3pPr>
            <a:lvl4pPr lvl="3" algn="r">
              <a:lnSpc>
                <a:spcPct val="100000"/>
              </a:lnSpc>
              <a:spcAft>
                <a:spcPts val="0"/>
              </a:spcAft>
              <a:buNone/>
              <a:defRPr sz="1000">
                <a:solidFill>
                  <a:schemeClr val="lt1"/>
                </a:solidFill>
              </a:defRPr>
            </a:lvl4pPr>
            <a:lvl5pPr lvl="4" algn="r">
              <a:lnSpc>
                <a:spcPct val="100000"/>
              </a:lnSpc>
              <a:spcAft>
                <a:spcPts val="0"/>
              </a:spcAft>
              <a:buNone/>
              <a:defRPr sz="1000">
                <a:solidFill>
                  <a:schemeClr val="lt1"/>
                </a:solidFill>
              </a:defRPr>
            </a:lvl5pPr>
            <a:lvl6pPr lvl="5" algn="r">
              <a:lnSpc>
                <a:spcPct val="100000"/>
              </a:lnSpc>
              <a:spcAft>
                <a:spcPts val="0"/>
              </a:spcAft>
              <a:buNone/>
              <a:defRPr sz="1000">
                <a:solidFill>
                  <a:schemeClr val="lt1"/>
                </a:solidFill>
              </a:defRPr>
            </a:lvl6pPr>
            <a:lvl7pPr lvl="6" algn="r">
              <a:lnSpc>
                <a:spcPct val="100000"/>
              </a:lnSpc>
              <a:spcAft>
                <a:spcPts val="0"/>
              </a:spcAft>
              <a:buNone/>
              <a:defRPr sz="1000">
                <a:solidFill>
                  <a:schemeClr val="lt1"/>
                </a:solidFill>
              </a:defRPr>
            </a:lvl7pPr>
            <a:lvl8pPr lvl="7" algn="r">
              <a:lnSpc>
                <a:spcPct val="100000"/>
              </a:lnSpc>
              <a:spcAft>
                <a:spcPts val="0"/>
              </a:spcAft>
              <a:buNone/>
              <a:defRPr sz="1000">
                <a:solidFill>
                  <a:schemeClr val="lt1"/>
                </a:solidFill>
              </a:defRPr>
            </a:lvl8pPr>
            <a:lvl9pPr lvl="8" algn="r">
              <a:lnSpc>
                <a:spcPct val="100000"/>
              </a:lnSpc>
              <a:spcAft>
                <a:spcPts val="0"/>
              </a:spcAft>
              <a:buNone/>
              <a:defRPr sz="1000">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4"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type="title"/>
          </p:nvPr>
        </p:nvSpPr>
        <p:spPr>
          <a:xfrm>
            <a:off x="485875" y="1714500"/>
            <a:ext cx="8183700" cy="7857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7" name="Google Shape;17;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0" name="Google Shape;20;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1" name="Google Shape;21;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9" name="Google Shape;29;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2"/>
        </a:solidFill>
      </p:bgPr>
    </p:bg>
    <p:spTree>
      <p:nvGrpSpPr>
        <p:cNvPr id="34" name="Shape 34"/>
        <p:cNvGrpSpPr/>
        <p:nvPr/>
      </p:nvGrpSpPr>
      <p:grpSpPr>
        <a:xfrm>
          <a:off x="0" y="0"/>
          <a:ext cx="0" cy="0"/>
          <a:chOff x="0" y="0"/>
          <a:chExt cx="0" cy="0"/>
        </a:xfrm>
      </p:grpSpPr>
      <p:sp>
        <p:nvSpPr>
          <p:cNvPr id="35" name="Google Shape;35;p8"/>
          <p:cNvSpPr txBox="1"/>
          <p:nvPr>
            <p:ph type="title"/>
          </p:nvPr>
        </p:nvSpPr>
        <p:spPr>
          <a:xfrm>
            <a:off x="490250" y="526350"/>
            <a:ext cx="56040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6" name="Google Shape;36;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4636800" y="80700"/>
            <a:ext cx="4426500" cy="4982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 name="Google Shape;39;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0" name="Google Shape;40;p9"/>
          <p:cNvSpPr txBox="1"/>
          <p:nvPr>
            <p:ph type="title"/>
          </p:nvPr>
        </p:nvSpPr>
        <p:spPr>
          <a:xfrm>
            <a:off x="265500" y="1181700"/>
            <a:ext cx="4045200" cy="15336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1" name="Google Shape;41;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2" name="Google Shape;42;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3" name="Google Shape;43;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4" name="Shape 44"/>
        <p:cNvGrpSpPr/>
        <p:nvPr/>
      </p:nvGrpSpPr>
      <p:grpSpPr>
        <a:xfrm>
          <a:off x="0" y="0"/>
          <a:ext cx="0" cy="0"/>
          <a:chOff x="0" y="0"/>
          <a:chExt cx="0" cy="0"/>
        </a:xfrm>
      </p:grpSpPr>
      <p:sp>
        <p:nvSpPr>
          <p:cNvPr id="45" name="Google Shape;45;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100"/>
              <a:buNone/>
              <a:defRPr sz="2100"/>
            </a:lvl1pPr>
          </a:lstStyle>
          <a:p/>
        </p:txBody>
      </p:sp>
      <p:sp>
        <p:nvSpPr>
          <p:cNvPr id="46" name="Google Shape;46;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l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indent="-317500" lvl="1" marL="9144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indent="-317500" lvl="2" marL="13716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indent="-317500" lvl="3" marL="18288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indent="-317500" lvl="4" marL="22860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indent="-317500" lvl="5" marL="27432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indent="-317500" lvl="6" marL="32004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indent="-317500" lvl="7" marL="36576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indent="-317500" lvl="8" marL="4114800">
              <a:lnSpc>
                <a:spcPct val="115000"/>
              </a:lnSpc>
              <a:spcBef>
                <a:spcPts val="1600"/>
              </a:spcBef>
              <a:spcAft>
                <a:spcPts val="160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8"/>
          <p:cNvSpPr txBox="1"/>
          <p:nvPr>
            <p:ph type="ctrTitle"/>
          </p:nvPr>
        </p:nvSpPr>
        <p:spPr>
          <a:xfrm>
            <a:off x="485875" y="264475"/>
            <a:ext cx="8183700" cy="147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Interviewing Skills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27"/>
          <p:cNvSpPr txBox="1"/>
          <p:nvPr>
            <p:ph type="title"/>
          </p:nvPr>
        </p:nvSpPr>
        <p:spPr>
          <a:xfrm>
            <a:off x="832600" y="844000"/>
            <a:ext cx="6419700" cy="155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Advantages and Disadvantages of. . . </a:t>
            </a:r>
            <a:endParaRPr/>
          </a:p>
        </p:txBody>
      </p:sp>
      <p:sp>
        <p:nvSpPr>
          <p:cNvPr id="149" name="Google Shape;149;p27"/>
          <p:cNvSpPr txBox="1"/>
          <p:nvPr>
            <p:ph idx="1" type="body"/>
          </p:nvPr>
        </p:nvSpPr>
        <p:spPr>
          <a:xfrm>
            <a:off x="832600" y="2623075"/>
            <a:ext cx="2436000" cy="1967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In-Person Interviews</a:t>
            </a:r>
            <a:endParaRPr/>
          </a:p>
        </p:txBody>
      </p:sp>
      <p:sp>
        <p:nvSpPr>
          <p:cNvPr id="150" name="Google Shape;150;p27"/>
          <p:cNvSpPr txBox="1"/>
          <p:nvPr>
            <p:ph idx="2" type="body"/>
          </p:nvPr>
        </p:nvSpPr>
        <p:spPr>
          <a:xfrm>
            <a:off x="3372189" y="2623075"/>
            <a:ext cx="2436000" cy="1967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Email Interviews</a:t>
            </a:r>
            <a:endParaRPr/>
          </a:p>
        </p:txBody>
      </p:sp>
      <p:sp>
        <p:nvSpPr>
          <p:cNvPr id="151" name="Google Shape;151;p27"/>
          <p:cNvSpPr txBox="1"/>
          <p:nvPr>
            <p:ph idx="3" type="body"/>
          </p:nvPr>
        </p:nvSpPr>
        <p:spPr>
          <a:xfrm>
            <a:off x="5911778" y="2623075"/>
            <a:ext cx="2436000" cy="1967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Phone Interviews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28"/>
          <p:cNvSpPr txBox="1"/>
          <p:nvPr>
            <p:ph type="title"/>
          </p:nvPr>
        </p:nvSpPr>
        <p:spPr>
          <a:xfrm>
            <a:off x="218950" y="265100"/>
            <a:ext cx="5604000" cy="1569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How to Handle. . . </a:t>
            </a:r>
            <a:endParaRPr/>
          </a:p>
        </p:txBody>
      </p:sp>
      <p:sp>
        <p:nvSpPr>
          <p:cNvPr id="157" name="Google Shape;157;p28"/>
          <p:cNvSpPr txBox="1"/>
          <p:nvPr/>
        </p:nvSpPr>
        <p:spPr>
          <a:xfrm>
            <a:off x="1678050" y="2317150"/>
            <a:ext cx="5787900" cy="14370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chemeClr val="lt1"/>
              </a:buClr>
              <a:buSzPts val="2000"/>
              <a:buChar char="●"/>
            </a:pPr>
            <a:r>
              <a:rPr lang="en" sz="2000">
                <a:solidFill>
                  <a:schemeClr val="lt1"/>
                </a:solidFill>
              </a:rPr>
              <a:t>“Off the record”</a:t>
            </a:r>
            <a:endParaRPr sz="2000">
              <a:solidFill>
                <a:schemeClr val="lt1"/>
              </a:solidFill>
            </a:endParaRPr>
          </a:p>
          <a:p>
            <a:pPr indent="-355600" lvl="0" marL="457200" rtl="0" algn="l">
              <a:spcBef>
                <a:spcPts val="0"/>
              </a:spcBef>
              <a:spcAft>
                <a:spcPts val="0"/>
              </a:spcAft>
              <a:buClr>
                <a:schemeClr val="lt1"/>
              </a:buClr>
              <a:buSzPts val="2000"/>
              <a:buChar char="●"/>
            </a:pPr>
            <a:r>
              <a:rPr lang="en" sz="2000">
                <a:solidFill>
                  <a:schemeClr val="lt1"/>
                </a:solidFill>
              </a:rPr>
              <a:t>“Can I read this before it’s published?”</a:t>
            </a:r>
            <a:endParaRPr sz="2000">
              <a:solidFill>
                <a:schemeClr val="lt1"/>
              </a:solidFill>
            </a:endParaRPr>
          </a:p>
          <a:p>
            <a:pPr indent="-355600" lvl="0" marL="457200" rtl="0" algn="l">
              <a:spcBef>
                <a:spcPts val="0"/>
              </a:spcBef>
              <a:spcAft>
                <a:spcPts val="0"/>
              </a:spcAft>
              <a:buClr>
                <a:schemeClr val="lt1"/>
              </a:buClr>
              <a:buSzPts val="2000"/>
              <a:buChar char="●"/>
            </a:pPr>
            <a:r>
              <a:rPr lang="en" sz="2000">
                <a:solidFill>
                  <a:schemeClr val="lt1"/>
                </a:solidFill>
              </a:rPr>
              <a:t>Fact-checking</a:t>
            </a:r>
            <a:endParaRPr sz="2000">
              <a:solidFill>
                <a:schemeClr val="lt1"/>
              </a:solidFill>
            </a:endParaRPr>
          </a:p>
          <a:p>
            <a:pPr indent="-355600" lvl="0" marL="457200" rtl="0" algn="l">
              <a:spcBef>
                <a:spcPts val="0"/>
              </a:spcBef>
              <a:spcAft>
                <a:spcPts val="0"/>
              </a:spcAft>
              <a:buClr>
                <a:schemeClr val="lt1"/>
              </a:buClr>
              <a:buSzPts val="2000"/>
              <a:buChar char="●"/>
            </a:pPr>
            <a:r>
              <a:rPr lang="en" sz="2000">
                <a:solidFill>
                  <a:schemeClr val="lt1"/>
                </a:solidFill>
              </a:rPr>
              <a:t>Follow up</a:t>
            </a:r>
            <a:endParaRPr sz="2000">
              <a:solidFill>
                <a:schemeClr val="lt1"/>
              </a:solidFill>
            </a:endParaRPr>
          </a:p>
          <a:p>
            <a:pPr indent="0" lvl="0" marL="0" rtl="0" algn="l">
              <a:spcBef>
                <a:spcPts val="0"/>
              </a:spcBef>
              <a:spcAft>
                <a:spcPts val="0"/>
              </a:spcAft>
              <a:buNone/>
            </a:pPr>
            <a:r>
              <a:t/>
            </a:r>
            <a:endParaRPr>
              <a:latin typeface="Source Sans Pro"/>
              <a:ea typeface="Source Sans Pro"/>
              <a:cs typeface="Source Sans Pro"/>
              <a:sym typeface="Source Sans Pr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29"/>
          <p:cNvSpPr txBox="1"/>
          <p:nvPr>
            <p:ph type="ctrTitle"/>
          </p:nvPr>
        </p:nvSpPr>
        <p:spPr>
          <a:xfrm>
            <a:off x="1884750" y="93300"/>
            <a:ext cx="6947700" cy="996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a:solidFill>
                  <a:schemeClr val="lt1"/>
                </a:solidFill>
              </a:rPr>
              <a:t>Different Types of Questions</a:t>
            </a:r>
            <a:endParaRPr/>
          </a:p>
        </p:txBody>
      </p:sp>
      <p:sp>
        <p:nvSpPr>
          <p:cNvPr id="163" name="Google Shape;163;p29"/>
          <p:cNvSpPr txBox="1"/>
          <p:nvPr>
            <p:ph idx="1" type="body"/>
          </p:nvPr>
        </p:nvSpPr>
        <p:spPr>
          <a:xfrm>
            <a:off x="1884750" y="1200150"/>
            <a:ext cx="6947700" cy="3780000"/>
          </a:xfrm>
          <a:prstGeom prst="rect">
            <a:avLst/>
          </a:prstGeom>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Clr>
                <a:srgbClr val="FFFFFF"/>
              </a:buClr>
              <a:buSzPts val="1100"/>
              <a:buFont typeface="Arial"/>
              <a:buChar char="●"/>
            </a:pPr>
            <a:r>
              <a:rPr b="1" lang="en" sz="1100">
                <a:solidFill>
                  <a:srgbClr val="FFFFFF"/>
                </a:solidFill>
                <a:latin typeface="Arial"/>
                <a:ea typeface="Arial"/>
                <a:cs typeface="Arial"/>
                <a:sym typeface="Arial"/>
              </a:rPr>
              <a:t>Goal Revealing Questions</a:t>
            </a:r>
            <a:endParaRPr b="1" sz="1100">
              <a:solidFill>
                <a:srgbClr val="FFFFFF"/>
              </a:solidFill>
              <a:latin typeface="Arial"/>
              <a:ea typeface="Arial"/>
              <a:cs typeface="Arial"/>
              <a:sym typeface="Arial"/>
            </a:endParaRPr>
          </a:p>
          <a:p>
            <a:pPr indent="-298450" lvl="1" marL="914400" rtl="0" algn="l">
              <a:lnSpc>
                <a:spcPct val="100000"/>
              </a:lnSpc>
              <a:spcBef>
                <a:spcPts val="0"/>
              </a:spcBef>
              <a:spcAft>
                <a:spcPts val="0"/>
              </a:spcAft>
              <a:buClr>
                <a:srgbClr val="FFFFFF"/>
              </a:buClr>
              <a:buSzPts val="1100"/>
              <a:buFont typeface="Arial"/>
              <a:buChar char="○"/>
            </a:pPr>
            <a:r>
              <a:rPr lang="en" sz="1100">
                <a:solidFill>
                  <a:srgbClr val="FFFFFF"/>
                </a:solidFill>
                <a:latin typeface="Arial"/>
                <a:ea typeface="Arial"/>
                <a:cs typeface="Arial"/>
                <a:sym typeface="Arial"/>
              </a:rPr>
              <a:t>Such as “What are you trying to accomplish?” or “What’s the real purpose of your organization?”</a:t>
            </a:r>
            <a:endParaRPr sz="1100">
              <a:solidFill>
                <a:srgbClr val="FFFFFF"/>
              </a:solidFill>
              <a:latin typeface="Arial"/>
              <a:ea typeface="Arial"/>
              <a:cs typeface="Arial"/>
              <a:sym typeface="Arial"/>
            </a:endParaRPr>
          </a:p>
          <a:p>
            <a:pPr indent="-298450" lvl="0" marL="457200" rtl="0" algn="l">
              <a:lnSpc>
                <a:spcPct val="100000"/>
              </a:lnSpc>
              <a:spcBef>
                <a:spcPts val="0"/>
              </a:spcBef>
              <a:spcAft>
                <a:spcPts val="0"/>
              </a:spcAft>
              <a:buClr>
                <a:srgbClr val="FFFFFF"/>
              </a:buClr>
              <a:buSzPts val="1100"/>
              <a:buFont typeface="Arial"/>
              <a:buChar char="●"/>
            </a:pPr>
            <a:r>
              <a:rPr b="1" lang="en" sz="1100">
                <a:solidFill>
                  <a:srgbClr val="FFFFFF"/>
                </a:solidFill>
                <a:latin typeface="Arial"/>
                <a:ea typeface="Arial"/>
                <a:cs typeface="Arial"/>
                <a:sym typeface="Arial"/>
              </a:rPr>
              <a:t>Obstacle Revealing Questions</a:t>
            </a:r>
            <a:endParaRPr b="1" sz="1100">
              <a:solidFill>
                <a:srgbClr val="FFFFFF"/>
              </a:solidFill>
              <a:latin typeface="Arial"/>
              <a:ea typeface="Arial"/>
              <a:cs typeface="Arial"/>
              <a:sym typeface="Arial"/>
            </a:endParaRPr>
          </a:p>
          <a:p>
            <a:pPr indent="-298450" lvl="1" marL="914400" rtl="0" algn="l">
              <a:lnSpc>
                <a:spcPct val="100000"/>
              </a:lnSpc>
              <a:spcBef>
                <a:spcPts val="0"/>
              </a:spcBef>
              <a:spcAft>
                <a:spcPts val="0"/>
              </a:spcAft>
              <a:buClr>
                <a:srgbClr val="FFFFFF"/>
              </a:buClr>
              <a:buSzPts val="1100"/>
              <a:buFont typeface="Arial"/>
              <a:buChar char="○"/>
            </a:pPr>
            <a:r>
              <a:rPr lang="en" sz="1100">
                <a:solidFill>
                  <a:srgbClr val="FFFFFF"/>
                </a:solidFill>
                <a:latin typeface="Arial"/>
                <a:ea typeface="Arial"/>
                <a:cs typeface="Arial"/>
                <a:sym typeface="Arial"/>
              </a:rPr>
              <a:t>Such as “What problems did you face?”</a:t>
            </a:r>
            <a:endParaRPr sz="1100">
              <a:solidFill>
                <a:srgbClr val="FFFFFF"/>
              </a:solidFill>
              <a:latin typeface="Arial"/>
              <a:ea typeface="Arial"/>
              <a:cs typeface="Arial"/>
              <a:sym typeface="Arial"/>
            </a:endParaRPr>
          </a:p>
          <a:p>
            <a:pPr indent="-298450" lvl="0" marL="457200" rtl="0" algn="l">
              <a:lnSpc>
                <a:spcPct val="100000"/>
              </a:lnSpc>
              <a:spcBef>
                <a:spcPts val="0"/>
              </a:spcBef>
              <a:spcAft>
                <a:spcPts val="0"/>
              </a:spcAft>
              <a:buClr>
                <a:srgbClr val="FFFFFF"/>
              </a:buClr>
              <a:buSzPts val="1100"/>
              <a:buFont typeface="Arial"/>
              <a:buChar char="●"/>
            </a:pPr>
            <a:r>
              <a:rPr b="1" lang="en" sz="1100">
                <a:solidFill>
                  <a:srgbClr val="FFFFFF"/>
                </a:solidFill>
                <a:latin typeface="Arial"/>
                <a:ea typeface="Arial"/>
                <a:cs typeface="Arial"/>
                <a:sym typeface="Arial"/>
              </a:rPr>
              <a:t>Solution Revealing Questions</a:t>
            </a:r>
            <a:endParaRPr b="1" sz="1100">
              <a:solidFill>
                <a:srgbClr val="FFFFFF"/>
              </a:solidFill>
              <a:latin typeface="Arial"/>
              <a:ea typeface="Arial"/>
              <a:cs typeface="Arial"/>
              <a:sym typeface="Arial"/>
            </a:endParaRPr>
          </a:p>
          <a:p>
            <a:pPr indent="-298450" lvl="1" marL="914400" rtl="0" algn="l">
              <a:lnSpc>
                <a:spcPct val="100000"/>
              </a:lnSpc>
              <a:spcBef>
                <a:spcPts val="0"/>
              </a:spcBef>
              <a:spcAft>
                <a:spcPts val="0"/>
              </a:spcAft>
              <a:buClr>
                <a:srgbClr val="FFFFFF"/>
              </a:buClr>
              <a:buSzPts val="1100"/>
              <a:buFont typeface="Arial"/>
              <a:buChar char="○"/>
            </a:pPr>
            <a:r>
              <a:rPr lang="en" sz="1100">
                <a:solidFill>
                  <a:srgbClr val="FFFFFF"/>
                </a:solidFill>
                <a:latin typeface="Arial"/>
                <a:ea typeface="Arial"/>
                <a:cs typeface="Arial"/>
                <a:sym typeface="Arial"/>
              </a:rPr>
              <a:t>Such as “How did you handle the problem?” or “What plans do you have for resolving the conflict?”</a:t>
            </a:r>
            <a:endParaRPr sz="1100">
              <a:solidFill>
                <a:srgbClr val="FFFFFF"/>
              </a:solidFill>
              <a:latin typeface="Arial"/>
              <a:ea typeface="Arial"/>
              <a:cs typeface="Arial"/>
              <a:sym typeface="Arial"/>
            </a:endParaRPr>
          </a:p>
          <a:p>
            <a:pPr indent="-298450" lvl="0" marL="457200" rtl="0" algn="l">
              <a:lnSpc>
                <a:spcPct val="100000"/>
              </a:lnSpc>
              <a:spcBef>
                <a:spcPts val="0"/>
              </a:spcBef>
              <a:spcAft>
                <a:spcPts val="0"/>
              </a:spcAft>
              <a:buClr>
                <a:srgbClr val="FFFFFF"/>
              </a:buClr>
              <a:buSzPts val="1100"/>
              <a:buFont typeface="Arial"/>
              <a:buChar char="●"/>
            </a:pPr>
            <a:r>
              <a:rPr b="1" lang="en" sz="1100">
                <a:solidFill>
                  <a:srgbClr val="FFFFFF"/>
                </a:solidFill>
                <a:latin typeface="Arial"/>
                <a:ea typeface="Arial"/>
                <a:cs typeface="Arial"/>
                <a:sym typeface="Arial"/>
              </a:rPr>
              <a:t>Start Revealing Questions</a:t>
            </a:r>
            <a:endParaRPr b="1" sz="1100">
              <a:solidFill>
                <a:srgbClr val="FFFFFF"/>
              </a:solidFill>
              <a:latin typeface="Arial"/>
              <a:ea typeface="Arial"/>
              <a:cs typeface="Arial"/>
              <a:sym typeface="Arial"/>
            </a:endParaRPr>
          </a:p>
          <a:p>
            <a:pPr indent="-298450" lvl="1" marL="914400" rtl="0" algn="l">
              <a:lnSpc>
                <a:spcPct val="100000"/>
              </a:lnSpc>
              <a:spcBef>
                <a:spcPts val="0"/>
              </a:spcBef>
              <a:spcAft>
                <a:spcPts val="0"/>
              </a:spcAft>
              <a:buClr>
                <a:srgbClr val="FFFFFF"/>
              </a:buClr>
              <a:buSzPts val="1100"/>
              <a:buFont typeface="Arial"/>
              <a:buChar char="○"/>
            </a:pPr>
            <a:r>
              <a:rPr lang="en" sz="1100">
                <a:solidFill>
                  <a:srgbClr val="FFFFFF"/>
                </a:solidFill>
                <a:latin typeface="Arial"/>
                <a:ea typeface="Arial"/>
                <a:cs typeface="Arial"/>
                <a:sym typeface="Arial"/>
              </a:rPr>
              <a:t>Such as “When did the program have its beginning?” or “Whose ideas was it?”</a:t>
            </a:r>
            <a:endParaRPr sz="1100">
              <a:solidFill>
                <a:srgbClr val="FFFFFF"/>
              </a:solidFill>
              <a:latin typeface="Arial"/>
              <a:ea typeface="Arial"/>
              <a:cs typeface="Arial"/>
              <a:sym typeface="Arial"/>
            </a:endParaRPr>
          </a:p>
          <a:p>
            <a:pPr indent="-298450" lvl="0" marL="457200" rtl="0" algn="l">
              <a:lnSpc>
                <a:spcPct val="100000"/>
              </a:lnSpc>
              <a:spcBef>
                <a:spcPts val="0"/>
              </a:spcBef>
              <a:spcAft>
                <a:spcPts val="0"/>
              </a:spcAft>
              <a:buClr>
                <a:srgbClr val="FFFFFF"/>
              </a:buClr>
              <a:buSzPts val="1100"/>
              <a:buFont typeface="Arial"/>
              <a:buChar char="●"/>
            </a:pPr>
            <a:r>
              <a:rPr b="1" lang="en" sz="1100">
                <a:solidFill>
                  <a:srgbClr val="FFFFFF"/>
                </a:solidFill>
                <a:latin typeface="Arial"/>
                <a:ea typeface="Arial"/>
                <a:cs typeface="Arial"/>
                <a:sym typeface="Arial"/>
              </a:rPr>
              <a:t>Emotion Revealing Questions</a:t>
            </a:r>
            <a:endParaRPr b="1" sz="1100">
              <a:solidFill>
                <a:srgbClr val="FFFFFF"/>
              </a:solidFill>
              <a:latin typeface="Arial"/>
              <a:ea typeface="Arial"/>
              <a:cs typeface="Arial"/>
              <a:sym typeface="Arial"/>
            </a:endParaRPr>
          </a:p>
          <a:p>
            <a:pPr indent="-298450" lvl="1" marL="914400" rtl="0" algn="l">
              <a:lnSpc>
                <a:spcPct val="100000"/>
              </a:lnSpc>
              <a:spcBef>
                <a:spcPts val="0"/>
              </a:spcBef>
              <a:spcAft>
                <a:spcPts val="0"/>
              </a:spcAft>
              <a:buClr>
                <a:srgbClr val="FFFFFF"/>
              </a:buClr>
              <a:buSzPts val="1100"/>
              <a:buFont typeface="Arial"/>
              <a:buChar char="○"/>
            </a:pPr>
            <a:r>
              <a:rPr lang="en" sz="1100">
                <a:solidFill>
                  <a:srgbClr val="FFFFFF"/>
                </a:solidFill>
                <a:latin typeface="Arial"/>
                <a:ea typeface="Arial"/>
                <a:cs typeface="Arial"/>
                <a:sym typeface="Arial"/>
              </a:rPr>
              <a:t>Such as, “How did it make you feel?” or “What were you thinking about when you found out about x, y, z?”</a:t>
            </a:r>
            <a:endParaRPr sz="1100">
              <a:solidFill>
                <a:srgbClr val="FFFFFF"/>
              </a:solidFill>
              <a:latin typeface="Arial"/>
              <a:ea typeface="Arial"/>
              <a:cs typeface="Arial"/>
              <a:sym typeface="Arial"/>
            </a:endParaRPr>
          </a:p>
          <a:p>
            <a:pPr indent="-298450" lvl="0" marL="457200" rtl="0" algn="l">
              <a:lnSpc>
                <a:spcPct val="100000"/>
              </a:lnSpc>
              <a:spcBef>
                <a:spcPts val="0"/>
              </a:spcBef>
              <a:spcAft>
                <a:spcPts val="0"/>
              </a:spcAft>
              <a:buClr>
                <a:srgbClr val="FFFFFF"/>
              </a:buClr>
              <a:buSzPts val="1100"/>
              <a:buFont typeface="Arial"/>
              <a:buChar char="●"/>
            </a:pPr>
            <a:r>
              <a:rPr b="1" lang="en" sz="1100">
                <a:solidFill>
                  <a:srgbClr val="FFFFFF"/>
                </a:solidFill>
                <a:latin typeface="Arial"/>
                <a:ea typeface="Arial"/>
                <a:cs typeface="Arial"/>
                <a:sym typeface="Arial"/>
              </a:rPr>
              <a:t>Numerically Defining Questions</a:t>
            </a:r>
            <a:endParaRPr b="1" sz="1100">
              <a:solidFill>
                <a:srgbClr val="FFFFFF"/>
              </a:solidFill>
              <a:latin typeface="Arial"/>
              <a:ea typeface="Arial"/>
              <a:cs typeface="Arial"/>
              <a:sym typeface="Arial"/>
            </a:endParaRPr>
          </a:p>
          <a:p>
            <a:pPr indent="-298450" lvl="1" marL="914400" rtl="0" algn="l">
              <a:lnSpc>
                <a:spcPct val="100000"/>
              </a:lnSpc>
              <a:spcBef>
                <a:spcPts val="0"/>
              </a:spcBef>
              <a:spcAft>
                <a:spcPts val="0"/>
              </a:spcAft>
              <a:buClr>
                <a:srgbClr val="FFFFFF"/>
              </a:buClr>
              <a:buSzPts val="1100"/>
              <a:buFont typeface="Arial"/>
              <a:buChar char="○"/>
            </a:pPr>
            <a:r>
              <a:rPr lang="en" sz="1100">
                <a:solidFill>
                  <a:srgbClr val="FFFFFF"/>
                </a:solidFill>
                <a:latin typeface="Arial"/>
                <a:ea typeface="Arial"/>
                <a:cs typeface="Arial"/>
                <a:sym typeface="Arial"/>
              </a:rPr>
              <a:t>Such as, “How many students have you flunked at SNHU?” or “How many students have accessed The Cupboard?”</a:t>
            </a:r>
            <a:endParaRPr sz="1100">
              <a:solidFill>
                <a:srgbClr val="FFFFFF"/>
              </a:solidFill>
              <a:latin typeface="Arial"/>
              <a:ea typeface="Arial"/>
              <a:cs typeface="Arial"/>
              <a:sym typeface="Arial"/>
            </a:endParaRPr>
          </a:p>
          <a:p>
            <a:pPr indent="-298450" lvl="0" marL="457200" rtl="0" algn="l">
              <a:lnSpc>
                <a:spcPct val="100000"/>
              </a:lnSpc>
              <a:spcBef>
                <a:spcPts val="0"/>
              </a:spcBef>
              <a:spcAft>
                <a:spcPts val="0"/>
              </a:spcAft>
              <a:buClr>
                <a:srgbClr val="FFFFFF"/>
              </a:buClr>
              <a:buSzPts val="1100"/>
              <a:buFont typeface="Arial"/>
              <a:buChar char="●"/>
            </a:pPr>
            <a:r>
              <a:rPr b="1" lang="en" sz="1100">
                <a:solidFill>
                  <a:srgbClr val="FFFFFF"/>
                </a:solidFill>
                <a:latin typeface="Arial"/>
                <a:ea typeface="Arial"/>
                <a:cs typeface="Arial"/>
                <a:sym typeface="Arial"/>
              </a:rPr>
              <a:t>Open-Ended Questions</a:t>
            </a:r>
            <a:endParaRPr b="1" sz="1100">
              <a:solidFill>
                <a:srgbClr val="FFFFFF"/>
              </a:solidFill>
              <a:latin typeface="Arial"/>
              <a:ea typeface="Arial"/>
              <a:cs typeface="Arial"/>
              <a:sym typeface="Arial"/>
            </a:endParaRPr>
          </a:p>
          <a:p>
            <a:pPr indent="-298450" lvl="1" marL="914400" rtl="0" algn="l">
              <a:lnSpc>
                <a:spcPct val="100000"/>
              </a:lnSpc>
              <a:spcBef>
                <a:spcPts val="0"/>
              </a:spcBef>
              <a:spcAft>
                <a:spcPts val="0"/>
              </a:spcAft>
              <a:buClr>
                <a:srgbClr val="FFFFFF"/>
              </a:buClr>
              <a:buSzPts val="1100"/>
              <a:buFont typeface="Arial"/>
              <a:buChar char="○"/>
            </a:pPr>
            <a:r>
              <a:rPr lang="en" sz="1100">
                <a:solidFill>
                  <a:srgbClr val="FFFFFF"/>
                </a:solidFill>
                <a:latin typeface="Arial"/>
                <a:ea typeface="Arial"/>
                <a:cs typeface="Arial"/>
                <a:sym typeface="Arial"/>
              </a:rPr>
              <a:t>Good for when you want a source to keep talking/direct the conversation/you need more information to work off</a:t>
            </a:r>
            <a:endParaRPr sz="1100">
              <a:solidFill>
                <a:srgbClr val="FFFFFF"/>
              </a:solidFill>
              <a:latin typeface="Arial"/>
              <a:ea typeface="Arial"/>
              <a:cs typeface="Arial"/>
              <a:sym typeface="Arial"/>
            </a:endParaRPr>
          </a:p>
          <a:p>
            <a:pPr indent="-298450" lvl="0" marL="457200" rtl="0" algn="l">
              <a:lnSpc>
                <a:spcPct val="100000"/>
              </a:lnSpc>
              <a:spcBef>
                <a:spcPts val="0"/>
              </a:spcBef>
              <a:spcAft>
                <a:spcPts val="0"/>
              </a:spcAft>
              <a:buClr>
                <a:srgbClr val="FFFFFF"/>
              </a:buClr>
              <a:buSzPts val="1100"/>
              <a:buFont typeface="Arial"/>
              <a:buChar char="●"/>
            </a:pPr>
            <a:r>
              <a:rPr b="1" lang="en" sz="1100">
                <a:solidFill>
                  <a:srgbClr val="FFFFFF"/>
                </a:solidFill>
                <a:latin typeface="Arial"/>
                <a:ea typeface="Arial"/>
                <a:cs typeface="Arial"/>
                <a:sym typeface="Arial"/>
              </a:rPr>
              <a:t>Yes or No Questions</a:t>
            </a:r>
            <a:endParaRPr b="1" sz="1100">
              <a:solidFill>
                <a:srgbClr val="FFFFFF"/>
              </a:solidFill>
              <a:latin typeface="Arial"/>
              <a:ea typeface="Arial"/>
              <a:cs typeface="Arial"/>
              <a:sym typeface="Arial"/>
            </a:endParaRPr>
          </a:p>
          <a:p>
            <a:pPr indent="-298450" lvl="1" marL="914400" rtl="0" algn="l">
              <a:lnSpc>
                <a:spcPct val="100000"/>
              </a:lnSpc>
              <a:spcBef>
                <a:spcPts val="0"/>
              </a:spcBef>
              <a:spcAft>
                <a:spcPts val="0"/>
              </a:spcAft>
              <a:buClr>
                <a:srgbClr val="FFFFFF"/>
              </a:buClr>
              <a:buSzPts val="1100"/>
              <a:buFont typeface="Arial"/>
              <a:buChar char="○"/>
            </a:pPr>
            <a:r>
              <a:rPr lang="en" sz="1100">
                <a:solidFill>
                  <a:srgbClr val="FFFFFF"/>
                </a:solidFill>
                <a:latin typeface="Arial"/>
                <a:ea typeface="Arial"/>
                <a:cs typeface="Arial"/>
                <a:sym typeface="Arial"/>
              </a:rPr>
              <a:t>Limit interviewee’s response to help you with hard hitting news.</a:t>
            </a:r>
            <a:endParaRPr>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9"/>
          <p:cNvSpPr txBox="1"/>
          <p:nvPr>
            <p:ph type="title"/>
          </p:nvPr>
        </p:nvSpPr>
        <p:spPr>
          <a:xfrm>
            <a:off x="363750" y="554850"/>
            <a:ext cx="3855900" cy="4033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The Story Process</a:t>
            </a:r>
            <a:endParaRPr/>
          </a:p>
        </p:txBody>
      </p:sp>
      <p:sp>
        <p:nvSpPr>
          <p:cNvPr id="96" name="Google Shape;96;p19"/>
          <p:cNvSpPr txBox="1"/>
          <p:nvPr>
            <p:ph idx="1" type="body"/>
          </p:nvPr>
        </p:nvSpPr>
        <p:spPr>
          <a:xfrm>
            <a:off x="4987549" y="695525"/>
            <a:ext cx="3855900" cy="4033800"/>
          </a:xfrm>
          <a:prstGeom prst="rect">
            <a:avLst/>
          </a:prstGeom>
        </p:spPr>
        <p:txBody>
          <a:bodyPr anchorCtr="0" anchor="ctr" bIns="91425" lIns="91425" spcFirstLastPara="1" rIns="91425" wrap="square" tIns="91425">
            <a:noAutofit/>
          </a:bodyPr>
          <a:lstStyle/>
          <a:p>
            <a:pPr indent="-330200" lvl="0" marL="457200" rtl="0" algn="l">
              <a:lnSpc>
                <a:spcPct val="150000"/>
              </a:lnSpc>
              <a:spcBef>
                <a:spcPts val="0"/>
              </a:spcBef>
              <a:spcAft>
                <a:spcPts val="0"/>
              </a:spcAft>
              <a:buSzPts val="1600"/>
              <a:buAutoNum type="arabicPeriod"/>
            </a:pPr>
            <a:r>
              <a:rPr lang="en"/>
              <a:t>Receive assignment and angle</a:t>
            </a:r>
            <a:endParaRPr/>
          </a:p>
          <a:p>
            <a:pPr indent="-330200" lvl="0" marL="457200" rtl="0" algn="l">
              <a:lnSpc>
                <a:spcPct val="150000"/>
              </a:lnSpc>
              <a:spcBef>
                <a:spcPts val="0"/>
              </a:spcBef>
              <a:spcAft>
                <a:spcPts val="0"/>
              </a:spcAft>
              <a:buSzPts val="1600"/>
              <a:buAutoNum type="arabicPeriod"/>
            </a:pPr>
            <a:r>
              <a:rPr lang="en"/>
              <a:t>Do background research</a:t>
            </a:r>
            <a:endParaRPr/>
          </a:p>
          <a:p>
            <a:pPr indent="-330200" lvl="0" marL="457200" rtl="0" algn="l">
              <a:lnSpc>
                <a:spcPct val="150000"/>
              </a:lnSpc>
              <a:spcBef>
                <a:spcPts val="0"/>
              </a:spcBef>
              <a:spcAft>
                <a:spcPts val="0"/>
              </a:spcAft>
              <a:buSzPts val="1600"/>
              <a:buAutoNum type="arabicPeriod"/>
            </a:pPr>
            <a:r>
              <a:rPr lang="en"/>
              <a:t>Connect with sources</a:t>
            </a:r>
            <a:endParaRPr/>
          </a:p>
          <a:p>
            <a:pPr indent="-374650" lvl="0" marL="457200" rtl="0" algn="l">
              <a:lnSpc>
                <a:spcPct val="150000"/>
              </a:lnSpc>
              <a:spcBef>
                <a:spcPts val="0"/>
              </a:spcBef>
              <a:spcAft>
                <a:spcPts val="0"/>
              </a:spcAft>
              <a:buClr>
                <a:schemeClr val="accent6"/>
              </a:buClr>
              <a:buSzPts val="2300"/>
              <a:buAutoNum type="arabicPeriod"/>
            </a:pPr>
            <a:r>
              <a:rPr b="1" lang="en" sz="2300">
                <a:solidFill>
                  <a:schemeClr val="accent6"/>
                </a:solidFill>
                <a:highlight>
                  <a:schemeClr val="accent3"/>
                </a:highlight>
              </a:rPr>
              <a:t>Interview sources</a:t>
            </a:r>
            <a:endParaRPr b="1" sz="2300">
              <a:solidFill>
                <a:schemeClr val="accent6"/>
              </a:solidFill>
              <a:highlight>
                <a:schemeClr val="accent3"/>
              </a:highlight>
            </a:endParaRPr>
          </a:p>
          <a:p>
            <a:pPr indent="-330200" lvl="0" marL="457200" rtl="0" algn="l">
              <a:lnSpc>
                <a:spcPct val="150000"/>
              </a:lnSpc>
              <a:spcBef>
                <a:spcPts val="0"/>
              </a:spcBef>
              <a:spcAft>
                <a:spcPts val="0"/>
              </a:spcAft>
              <a:buSzPts val="1600"/>
              <a:buAutoNum type="arabicPeriod"/>
            </a:pPr>
            <a:r>
              <a:rPr lang="en"/>
              <a:t>Get photos for story</a:t>
            </a:r>
            <a:endParaRPr/>
          </a:p>
          <a:p>
            <a:pPr indent="-330200" lvl="0" marL="457200" rtl="0" algn="l">
              <a:lnSpc>
                <a:spcPct val="150000"/>
              </a:lnSpc>
              <a:spcBef>
                <a:spcPts val="0"/>
              </a:spcBef>
              <a:spcAft>
                <a:spcPts val="0"/>
              </a:spcAft>
              <a:buSzPts val="1600"/>
              <a:buAutoNum type="arabicPeriod"/>
            </a:pPr>
            <a:r>
              <a:rPr lang="en"/>
              <a:t>Transcribe interview</a:t>
            </a:r>
            <a:endParaRPr/>
          </a:p>
          <a:p>
            <a:pPr indent="-330200" lvl="0" marL="457200" rtl="0" algn="l">
              <a:lnSpc>
                <a:spcPct val="150000"/>
              </a:lnSpc>
              <a:spcBef>
                <a:spcPts val="0"/>
              </a:spcBef>
              <a:spcAft>
                <a:spcPts val="0"/>
              </a:spcAft>
              <a:buSzPts val="1600"/>
              <a:buAutoNum type="arabicPeriod"/>
            </a:pPr>
            <a:r>
              <a:rPr lang="en"/>
              <a:t>Write story</a:t>
            </a:r>
            <a:endParaRPr/>
          </a:p>
          <a:p>
            <a:pPr indent="-330200" lvl="0" marL="457200" rtl="0" algn="l">
              <a:lnSpc>
                <a:spcPct val="150000"/>
              </a:lnSpc>
              <a:spcBef>
                <a:spcPts val="0"/>
              </a:spcBef>
              <a:spcAft>
                <a:spcPts val="0"/>
              </a:spcAft>
              <a:buSzPts val="1600"/>
              <a:buAutoNum type="arabicPeriod"/>
            </a:pPr>
            <a:r>
              <a:rPr lang="en"/>
              <a:t>Story is edited</a:t>
            </a:r>
            <a:endParaRPr/>
          </a:p>
          <a:p>
            <a:pPr indent="-330200" lvl="0" marL="457200" rtl="0" algn="l">
              <a:lnSpc>
                <a:spcPct val="150000"/>
              </a:lnSpc>
              <a:spcBef>
                <a:spcPts val="0"/>
              </a:spcBef>
              <a:spcAft>
                <a:spcPts val="0"/>
              </a:spcAft>
              <a:buSzPts val="1600"/>
              <a:buAutoNum type="arabicPeriod"/>
            </a:pPr>
            <a:r>
              <a:rPr lang="en"/>
              <a:t>Story is published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20"/>
          <p:cNvSpPr txBox="1"/>
          <p:nvPr>
            <p:ph type="title"/>
          </p:nvPr>
        </p:nvSpPr>
        <p:spPr>
          <a:xfrm>
            <a:off x="3868225" y="406900"/>
            <a:ext cx="4482600" cy="1537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makes a successful interview?</a:t>
            </a:r>
            <a:endParaRPr/>
          </a:p>
        </p:txBody>
      </p:sp>
      <p:sp>
        <p:nvSpPr>
          <p:cNvPr id="102" name="Google Shape;102;p20"/>
          <p:cNvSpPr txBox="1"/>
          <p:nvPr>
            <p:ph idx="1" type="body"/>
          </p:nvPr>
        </p:nvSpPr>
        <p:spPr>
          <a:xfrm>
            <a:off x="3868318" y="2053723"/>
            <a:ext cx="4482600" cy="23781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a:t>Work with your editor and do research to fully understand the story</a:t>
            </a:r>
            <a:endParaRPr/>
          </a:p>
          <a:p>
            <a:pPr indent="-330200" lvl="0" marL="457200" rtl="0" algn="l">
              <a:spcBef>
                <a:spcPts val="0"/>
              </a:spcBef>
              <a:spcAft>
                <a:spcPts val="0"/>
              </a:spcAft>
              <a:buSzPts val="1600"/>
              <a:buChar char="●"/>
            </a:pPr>
            <a:r>
              <a:rPr lang="en"/>
              <a:t>Prepared questions</a:t>
            </a:r>
            <a:endParaRPr/>
          </a:p>
          <a:p>
            <a:pPr indent="-330200" lvl="0" marL="457200" rtl="0" algn="l">
              <a:spcBef>
                <a:spcPts val="0"/>
              </a:spcBef>
              <a:spcAft>
                <a:spcPts val="0"/>
              </a:spcAft>
              <a:buSzPts val="1600"/>
              <a:buChar char="●"/>
            </a:pPr>
            <a:r>
              <a:rPr lang="en"/>
              <a:t>Set up interviews with intentional emails</a:t>
            </a:r>
            <a:endParaRPr/>
          </a:p>
          <a:p>
            <a:pPr indent="-330200" lvl="0" marL="457200" rtl="0" algn="l">
              <a:spcBef>
                <a:spcPts val="0"/>
              </a:spcBef>
              <a:spcAft>
                <a:spcPts val="0"/>
              </a:spcAft>
              <a:buSzPts val="1600"/>
              <a:buChar char="●"/>
            </a:pPr>
            <a:r>
              <a:rPr lang="en"/>
              <a:t>Build trust with your interviewee</a:t>
            </a:r>
            <a:endParaRPr/>
          </a:p>
          <a:p>
            <a:pPr indent="-330200" lvl="0" marL="457200" rtl="0" algn="l">
              <a:spcBef>
                <a:spcPts val="0"/>
              </a:spcBef>
              <a:spcAft>
                <a:spcPts val="0"/>
              </a:spcAft>
              <a:buSzPts val="1600"/>
              <a:buChar char="●"/>
            </a:pPr>
            <a:r>
              <a:rPr lang="en"/>
              <a:t>Veer off-script and ask those follow up questions</a:t>
            </a:r>
            <a:endParaRPr/>
          </a:p>
          <a:p>
            <a:pPr indent="-330200" lvl="0" marL="457200" rtl="0" algn="l">
              <a:spcBef>
                <a:spcPts val="0"/>
              </a:spcBef>
              <a:spcAft>
                <a:spcPts val="0"/>
              </a:spcAft>
              <a:buSzPts val="1600"/>
              <a:buChar char="●"/>
            </a:pPr>
            <a:r>
              <a:rPr lang="en"/>
              <a:t>Take notes!</a:t>
            </a:r>
            <a:endParaRPr/>
          </a:p>
          <a:p>
            <a:pPr indent="0" lvl="0" marL="0" rtl="0" algn="l">
              <a:spcBef>
                <a:spcPts val="160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1155CC"/>
        </a:solidFill>
      </p:bgPr>
    </p:bg>
    <p:spTree>
      <p:nvGrpSpPr>
        <p:cNvPr id="106" name="Shape 106"/>
        <p:cNvGrpSpPr/>
        <p:nvPr/>
      </p:nvGrpSpPr>
      <p:grpSpPr>
        <a:xfrm>
          <a:off x="0" y="0"/>
          <a:ext cx="0" cy="0"/>
          <a:chOff x="0" y="0"/>
          <a:chExt cx="0" cy="0"/>
        </a:xfrm>
      </p:grpSpPr>
      <p:sp>
        <p:nvSpPr>
          <p:cNvPr id="107" name="Google Shape;107;p21"/>
          <p:cNvSpPr txBox="1"/>
          <p:nvPr>
            <p:ph type="title"/>
          </p:nvPr>
        </p:nvSpPr>
        <p:spPr>
          <a:xfrm>
            <a:off x="1268800" y="1629150"/>
            <a:ext cx="6606600" cy="1160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Understanding the Story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22"/>
          <p:cNvSpPr txBox="1"/>
          <p:nvPr>
            <p:ph type="title"/>
          </p:nvPr>
        </p:nvSpPr>
        <p:spPr>
          <a:xfrm>
            <a:off x="265500" y="1181700"/>
            <a:ext cx="4045200" cy="153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Preparing Questions</a:t>
            </a:r>
            <a:endParaRPr/>
          </a:p>
        </p:txBody>
      </p:sp>
      <p:sp>
        <p:nvSpPr>
          <p:cNvPr id="113" name="Google Shape;113;p22"/>
          <p:cNvSpPr txBox="1"/>
          <p:nvPr>
            <p:ph idx="1" type="subTitle"/>
          </p:nvPr>
        </p:nvSpPr>
        <p:spPr>
          <a:xfrm>
            <a:off x="671400" y="2769000"/>
            <a:ext cx="32334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i="1" lang="en"/>
              <a:t>Stick with the classics and you’ll be set.</a:t>
            </a:r>
            <a:endParaRPr i="1"/>
          </a:p>
        </p:txBody>
      </p:sp>
      <p:sp>
        <p:nvSpPr>
          <p:cNvPr id="114" name="Google Shape;114;p22"/>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323850" lvl="0" marL="457200" rtl="0" algn="l">
              <a:spcBef>
                <a:spcPts val="0"/>
              </a:spcBef>
              <a:spcAft>
                <a:spcPts val="0"/>
              </a:spcAft>
              <a:buSzPts val="1500"/>
              <a:buChar char="●"/>
            </a:pPr>
            <a:r>
              <a:rPr lang="en" sz="1500"/>
              <a:t>Who. . . ?</a:t>
            </a:r>
            <a:endParaRPr sz="1500"/>
          </a:p>
          <a:p>
            <a:pPr indent="-298450" lvl="1" marL="914400" rtl="0" algn="l">
              <a:spcBef>
                <a:spcPts val="0"/>
              </a:spcBef>
              <a:spcAft>
                <a:spcPts val="0"/>
              </a:spcAft>
              <a:buSzPts val="1100"/>
              <a:buChar char="○"/>
            </a:pPr>
            <a:r>
              <a:rPr lang="en" sz="1100"/>
              <a:t>Who’s involved/leading?</a:t>
            </a:r>
            <a:endParaRPr sz="1100"/>
          </a:p>
          <a:p>
            <a:pPr indent="-298450" lvl="1" marL="914400" rtl="0" algn="l">
              <a:spcBef>
                <a:spcPts val="0"/>
              </a:spcBef>
              <a:spcAft>
                <a:spcPts val="0"/>
              </a:spcAft>
              <a:buSzPts val="1100"/>
              <a:buChar char="○"/>
            </a:pPr>
            <a:r>
              <a:rPr lang="en" sz="1100"/>
              <a:t>Who’s affected?</a:t>
            </a:r>
            <a:endParaRPr sz="1100"/>
          </a:p>
          <a:p>
            <a:pPr indent="-298450" lvl="1" marL="914400" rtl="0" algn="l">
              <a:spcBef>
                <a:spcPts val="0"/>
              </a:spcBef>
              <a:spcAft>
                <a:spcPts val="0"/>
              </a:spcAft>
              <a:buSzPts val="1100"/>
              <a:buChar char="○"/>
            </a:pPr>
            <a:r>
              <a:rPr lang="en" sz="1100"/>
              <a:t>Who feels strongly about this?</a:t>
            </a:r>
            <a:endParaRPr sz="1100"/>
          </a:p>
          <a:p>
            <a:pPr indent="-323850" lvl="0" marL="457200" rtl="0" algn="l">
              <a:spcBef>
                <a:spcPts val="0"/>
              </a:spcBef>
              <a:spcAft>
                <a:spcPts val="0"/>
              </a:spcAft>
              <a:buSzPts val="1500"/>
              <a:buChar char="●"/>
            </a:pPr>
            <a:r>
              <a:rPr lang="en" sz="1500"/>
              <a:t>What. . . ?</a:t>
            </a:r>
            <a:endParaRPr sz="1500"/>
          </a:p>
          <a:p>
            <a:pPr indent="-298450" lvl="1" marL="914400" rtl="0" algn="l">
              <a:spcBef>
                <a:spcPts val="0"/>
              </a:spcBef>
              <a:spcAft>
                <a:spcPts val="0"/>
              </a:spcAft>
              <a:buSzPts val="1100"/>
              <a:buChar char="○"/>
            </a:pPr>
            <a:r>
              <a:rPr lang="en" sz="1100"/>
              <a:t>What’s happening?</a:t>
            </a:r>
            <a:endParaRPr sz="1100"/>
          </a:p>
          <a:p>
            <a:pPr indent="-298450" lvl="1" marL="914400" rtl="0" algn="l">
              <a:spcBef>
                <a:spcPts val="0"/>
              </a:spcBef>
              <a:spcAft>
                <a:spcPts val="0"/>
              </a:spcAft>
              <a:buSzPts val="1100"/>
              <a:buChar char="○"/>
            </a:pPr>
            <a:r>
              <a:rPr lang="en" sz="1100"/>
              <a:t>What are the advantages and disadvantages?</a:t>
            </a:r>
            <a:endParaRPr sz="1100"/>
          </a:p>
          <a:p>
            <a:pPr indent="-298450" lvl="1" marL="914400" rtl="0" algn="l">
              <a:spcBef>
                <a:spcPts val="0"/>
              </a:spcBef>
              <a:spcAft>
                <a:spcPts val="0"/>
              </a:spcAft>
              <a:buSzPts val="1100"/>
              <a:buChar char="○"/>
            </a:pPr>
            <a:r>
              <a:rPr lang="en" sz="1100"/>
              <a:t>What’s the purpose?</a:t>
            </a:r>
            <a:endParaRPr sz="1100"/>
          </a:p>
          <a:p>
            <a:pPr indent="-323850" lvl="0" marL="457200" rtl="0" algn="l">
              <a:spcBef>
                <a:spcPts val="0"/>
              </a:spcBef>
              <a:spcAft>
                <a:spcPts val="0"/>
              </a:spcAft>
              <a:buSzPts val="1500"/>
              <a:buChar char="●"/>
            </a:pPr>
            <a:r>
              <a:rPr lang="en" sz="1500"/>
              <a:t>When. . . ?</a:t>
            </a:r>
            <a:endParaRPr sz="1500"/>
          </a:p>
          <a:p>
            <a:pPr indent="-298450" lvl="1" marL="914400" rtl="0" algn="l">
              <a:spcBef>
                <a:spcPts val="0"/>
              </a:spcBef>
              <a:spcAft>
                <a:spcPts val="0"/>
              </a:spcAft>
              <a:buSzPts val="1100"/>
              <a:buChar char="○"/>
            </a:pPr>
            <a:r>
              <a:rPr lang="en" sz="1100"/>
              <a:t>Past: When was this decided? When did this become a need?</a:t>
            </a:r>
            <a:endParaRPr sz="1100"/>
          </a:p>
          <a:p>
            <a:pPr indent="-298450" lvl="1" marL="914400" rtl="0" algn="l">
              <a:spcBef>
                <a:spcPts val="0"/>
              </a:spcBef>
              <a:spcAft>
                <a:spcPts val="0"/>
              </a:spcAft>
              <a:buSzPts val="1100"/>
              <a:buChar char="○"/>
            </a:pPr>
            <a:r>
              <a:rPr lang="en" sz="1100"/>
              <a:t>Present: When will the thing happen?</a:t>
            </a:r>
            <a:endParaRPr sz="1100"/>
          </a:p>
          <a:p>
            <a:pPr indent="-298450" lvl="1" marL="914400" rtl="0" algn="l">
              <a:spcBef>
                <a:spcPts val="0"/>
              </a:spcBef>
              <a:spcAft>
                <a:spcPts val="0"/>
              </a:spcAft>
              <a:buSzPts val="1100"/>
              <a:buChar char="○"/>
            </a:pPr>
            <a:r>
              <a:rPr lang="en" sz="1100"/>
              <a:t>Future: When will we see results?</a:t>
            </a:r>
            <a:endParaRPr sz="1100"/>
          </a:p>
          <a:p>
            <a:pPr indent="-323850" lvl="0" marL="457200" rtl="0" algn="l">
              <a:spcBef>
                <a:spcPts val="0"/>
              </a:spcBef>
              <a:spcAft>
                <a:spcPts val="0"/>
              </a:spcAft>
              <a:buSzPts val="1500"/>
              <a:buChar char="●"/>
            </a:pPr>
            <a:r>
              <a:rPr lang="en" sz="1500"/>
              <a:t>Where. . . ?</a:t>
            </a:r>
            <a:endParaRPr sz="1500"/>
          </a:p>
          <a:p>
            <a:pPr indent="-298450" lvl="1" marL="914400" rtl="0" algn="l">
              <a:spcBef>
                <a:spcPts val="0"/>
              </a:spcBef>
              <a:spcAft>
                <a:spcPts val="0"/>
              </a:spcAft>
              <a:buSzPts val="1100"/>
              <a:buChar char="○"/>
            </a:pPr>
            <a:r>
              <a:rPr lang="en" sz="1100"/>
              <a:t>Where did the announcement happen?</a:t>
            </a:r>
            <a:endParaRPr sz="1100"/>
          </a:p>
          <a:p>
            <a:pPr indent="-298450" lvl="1" marL="914400" rtl="0" algn="l">
              <a:spcBef>
                <a:spcPts val="0"/>
              </a:spcBef>
              <a:spcAft>
                <a:spcPts val="0"/>
              </a:spcAft>
              <a:buSzPts val="1100"/>
              <a:buChar char="○"/>
            </a:pPr>
            <a:r>
              <a:rPr lang="en" sz="1100"/>
              <a:t>Where will this take place/affect?</a:t>
            </a:r>
            <a:endParaRPr sz="1100"/>
          </a:p>
          <a:p>
            <a:pPr indent="-323850" lvl="0" marL="457200" rtl="0" algn="l">
              <a:spcBef>
                <a:spcPts val="0"/>
              </a:spcBef>
              <a:spcAft>
                <a:spcPts val="0"/>
              </a:spcAft>
              <a:buSzPts val="1500"/>
              <a:buChar char="●"/>
            </a:pPr>
            <a:r>
              <a:rPr lang="en" sz="1500"/>
              <a:t>Why. . . ?</a:t>
            </a:r>
            <a:endParaRPr sz="1500"/>
          </a:p>
          <a:p>
            <a:pPr indent="-298450" lvl="1" marL="914400" rtl="0" algn="l">
              <a:spcBef>
                <a:spcPts val="0"/>
              </a:spcBef>
              <a:spcAft>
                <a:spcPts val="0"/>
              </a:spcAft>
              <a:buSzPts val="1100"/>
              <a:buChar char="○"/>
            </a:pPr>
            <a:r>
              <a:rPr lang="en" sz="1100"/>
              <a:t>Why are they doing this?</a:t>
            </a:r>
            <a:endParaRPr sz="1100"/>
          </a:p>
          <a:p>
            <a:pPr indent="-323850" lvl="0" marL="457200" rtl="0" algn="l">
              <a:spcBef>
                <a:spcPts val="0"/>
              </a:spcBef>
              <a:spcAft>
                <a:spcPts val="0"/>
              </a:spcAft>
              <a:buSzPts val="1500"/>
              <a:buChar char="●"/>
            </a:pPr>
            <a:r>
              <a:rPr lang="en" sz="1500"/>
              <a:t>How. . . ?</a:t>
            </a:r>
            <a:endParaRPr sz="1500"/>
          </a:p>
          <a:p>
            <a:pPr indent="-298450" lvl="1" marL="914400" rtl="0" algn="l">
              <a:spcBef>
                <a:spcPts val="0"/>
              </a:spcBef>
              <a:spcAft>
                <a:spcPts val="0"/>
              </a:spcAft>
              <a:buSzPts val="1100"/>
              <a:buChar char="○"/>
            </a:pPr>
            <a:r>
              <a:rPr lang="en" sz="1100"/>
              <a:t>How will this be enacted?</a:t>
            </a:r>
            <a:endParaRPr sz="1100"/>
          </a:p>
          <a:p>
            <a:pPr indent="-298450" lvl="1" marL="914400" rtl="0" algn="l">
              <a:spcBef>
                <a:spcPts val="0"/>
              </a:spcBef>
              <a:spcAft>
                <a:spcPts val="0"/>
              </a:spcAft>
              <a:buSzPts val="1100"/>
              <a:buChar char="○"/>
            </a:pPr>
            <a:r>
              <a:rPr lang="en" sz="1100"/>
              <a:t>How will we know it’s working?</a:t>
            </a:r>
            <a:endParaRPr sz="11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23"/>
          <p:cNvSpPr txBox="1"/>
          <p:nvPr>
            <p:ph type="title"/>
          </p:nvPr>
        </p:nvSpPr>
        <p:spPr>
          <a:xfrm>
            <a:off x="265500" y="174925"/>
            <a:ext cx="4411500" cy="153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800"/>
              <a:t>Emailing </a:t>
            </a:r>
            <a:endParaRPr sz="4800"/>
          </a:p>
          <a:p>
            <a:pPr indent="457200" lvl="0" marL="914400" rtl="0" algn="ctr">
              <a:spcBef>
                <a:spcPts val="0"/>
              </a:spcBef>
              <a:spcAft>
                <a:spcPts val="0"/>
              </a:spcAft>
              <a:buNone/>
            </a:pPr>
            <a:r>
              <a:rPr lang="en" sz="4800"/>
              <a:t>Sources*</a:t>
            </a:r>
            <a:endParaRPr sz="4800"/>
          </a:p>
        </p:txBody>
      </p:sp>
      <p:sp>
        <p:nvSpPr>
          <p:cNvPr id="120" name="Google Shape;120;p23"/>
          <p:cNvSpPr txBox="1"/>
          <p:nvPr>
            <p:ph idx="1" type="subTitle"/>
          </p:nvPr>
        </p:nvSpPr>
        <p:spPr>
          <a:xfrm>
            <a:off x="265500" y="3895400"/>
            <a:ext cx="4045200" cy="1124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chemeClr val="accent5"/>
                </a:solidFill>
              </a:rPr>
              <a:t>*Your number of sources will vary based on the complexity of the subject matter. Your minimum should be 2 however. . . which means you should probably email 3-4.</a:t>
            </a:r>
            <a:endParaRPr b="1" sz="1600">
              <a:solidFill>
                <a:schemeClr val="accent5"/>
              </a:solidFill>
            </a:endParaRPr>
          </a:p>
        </p:txBody>
      </p:sp>
      <p:sp>
        <p:nvSpPr>
          <p:cNvPr id="121" name="Google Shape;121;p23"/>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SzPts val="1800"/>
              <a:buChar char="●"/>
            </a:pPr>
            <a:r>
              <a:rPr lang="en"/>
              <a:t>Introduce yourself. Make sure to include you’re a member of the Penmen Press!</a:t>
            </a:r>
            <a:endParaRPr/>
          </a:p>
          <a:p>
            <a:pPr indent="-342900" lvl="0" marL="457200" rtl="0" algn="l">
              <a:spcBef>
                <a:spcPts val="0"/>
              </a:spcBef>
              <a:spcAft>
                <a:spcPts val="0"/>
              </a:spcAft>
              <a:buSzPts val="1800"/>
              <a:buChar char="●"/>
            </a:pPr>
            <a:r>
              <a:rPr lang="en"/>
              <a:t>Don’t be vague. Tell them why you want to interview them.</a:t>
            </a:r>
            <a:endParaRPr/>
          </a:p>
          <a:p>
            <a:pPr indent="-342900" lvl="0" marL="457200" rtl="0" algn="l">
              <a:spcBef>
                <a:spcPts val="0"/>
              </a:spcBef>
              <a:spcAft>
                <a:spcPts val="0"/>
              </a:spcAft>
              <a:buSzPts val="1800"/>
              <a:buChar char="●"/>
            </a:pPr>
            <a:r>
              <a:rPr lang="en"/>
              <a:t>Don’t be afraid to share your deadline with them. It helps you and them.</a:t>
            </a:r>
            <a:endParaRPr/>
          </a:p>
          <a:p>
            <a:pPr indent="-342900" lvl="0" marL="457200" rtl="0" algn="l">
              <a:spcBef>
                <a:spcPts val="0"/>
              </a:spcBef>
              <a:spcAft>
                <a:spcPts val="0"/>
              </a:spcAft>
              <a:buSzPts val="1800"/>
              <a:buChar char="●"/>
            </a:pPr>
            <a:r>
              <a:rPr lang="en"/>
              <a:t>Put in your availability.</a:t>
            </a:r>
            <a:endParaRPr/>
          </a:p>
          <a:p>
            <a:pPr indent="-342900" lvl="0" marL="457200" rtl="0" algn="l">
              <a:spcBef>
                <a:spcPts val="0"/>
              </a:spcBef>
              <a:spcAft>
                <a:spcPts val="0"/>
              </a:spcAft>
              <a:buSzPts val="1800"/>
              <a:buChar char="●"/>
            </a:pPr>
            <a:r>
              <a:rPr lang="en"/>
              <a:t>Send them an Outlook invite once you have a time.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06666"/>
        </a:solidFill>
      </p:bgPr>
    </p:bg>
    <p:spTree>
      <p:nvGrpSpPr>
        <p:cNvPr id="125" name="Shape 125"/>
        <p:cNvGrpSpPr/>
        <p:nvPr/>
      </p:nvGrpSpPr>
      <p:grpSpPr>
        <a:xfrm>
          <a:off x="0" y="0"/>
          <a:ext cx="0" cy="0"/>
          <a:chOff x="0" y="0"/>
          <a:chExt cx="0" cy="0"/>
        </a:xfrm>
      </p:grpSpPr>
      <p:pic>
        <p:nvPicPr>
          <p:cNvPr id="126" name="Google Shape;126;p24"/>
          <p:cNvPicPr preferRelativeResize="0"/>
          <p:nvPr/>
        </p:nvPicPr>
        <p:blipFill rotWithShape="1">
          <a:blip r:embed="rId3">
            <a:alphaModFix/>
          </a:blip>
          <a:srcRect b="18918" l="0" r="0" t="50001"/>
          <a:stretch/>
        </p:blipFill>
        <p:spPr>
          <a:xfrm>
            <a:off x="270938" y="149500"/>
            <a:ext cx="8602125" cy="1503850"/>
          </a:xfrm>
          <a:prstGeom prst="rect">
            <a:avLst/>
          </a:prstGeom>
          <a:noFill/>
          <a:ln>
            <a:noFill/>
          </a:ln>
        </p:spPr>
      </p:pic>
      <p:sp>
        <p:nvSpPr>
          <p:cNvPr id="127" name="Google Shape;127;p24"/>
          <p:cNvSpPr txBox="1"/>
          <p:nvPr/>
        </p:nvSpPr>
        <p:spPr>
          <a:xfrm>
            <a:off x="261175" y="1725350"/>
            <a:ext cx="3658200" cy="47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lt1"/>
                </a:solidFill>
                <a:latin typeface="Source Sans Pro"/>
                <a:ea typeface="Source Sans Pro"/>
                <a:cs typeface="Source Sans Pro"/>
                <a:sym typeface="Source Sans Pro"/>
              </a:rPr>
              <a:t>Building Trust</a:t>
            </a:r>
            <a:endParaRPr sz="2200">
              <a:solidFill>
                <a:schemeClr val="lt1"/>
              </a:solidFill>
              <a:latin typeface="Source Sans Pro"/>
              <a:ea typeface="Source Sans Pro"/>
              <a:cs typeface="Source Sans Pro"/>
              <a:sym typeface="Source Sans Pro"/>
            </a:endParaRPr>
          </a:p>
        </p:txBody>
      </p:sp>
      <p:sp>
        <p:nvSpPr>
          <p:cNvPr id="128" name="Google Shape;128;p24"/>
          <p:cNvSpPr txBox="1"/>
          <p:nvPr/>
        </p:nvSpPr>
        <p:spPr>
          <a:xfrm>
            <a:off x="241225" y="2389000"/>
            <a:ext cx="3698100" cy="22329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Source Sans Pro"/>
              <a:buChar char="●"/>
            </a:pPr>
            <a:r>
              <a:rPr lang="en">
                <a:latin typeface="Source Sans Pro"/>
                <a:ea typeface="Source Sans Pro"/>
                <a:cs typeface="Source Sans Pro"/>
                <a:sym typeface="Source Sans Pro"/>
              </a:rPr>
              <a:t>Ask for consent to record - it’s NH law!</a:t>
            </a:r>
            <a:endParaRPr>
              <a:latin typeface="Source Sans Pro"/>
              <a:ea typeface="Source Sans Pro"/>
              <a:cs typeface="Source Sans Pro"/>
              <a:sym typeface="Source Sans Pro"/>
            </a:endParaRPr>
          </a:p>
          <a:p>
            <a:pPr indent="-317500" lvl="0" marL="457200" rtl="0" algn="l">
              <a:spcBef>
                <a:spcPts val="0"/>
              </a:spcBef>
              <a:spcAft>
                <a:spcPts val="0"/>
              </a:spcAft>
              <a:buSzPts val="1400"/>
              <a:buFont typeface="Source Sans Pro"/>
              <a:buChar char="●"/>
            </a:pPr>
            <a:r>
              <a:rPr lang="en">
                <a:latin typeface="Source Sans Pro"/>
                <a:ea typeface="Source Sans Pro"/>
                <a:cs typeface="Source Sans Pro"/>
                <a:sym typeface="Source Sans Pro"/>
              </a:rPr>
              <a:t>Be inclusive - ask them their pronouns</a:t>
            </a:r>
            <a:endParaRPr>
              <a:latin typeface="Source Sans Pro"/>
              <a:ea typeface="Source Sans Pro"/>
              <a:cs typeface="Source Sans Pro"/>
              <a:sym typeface="Source Sans Pro"/>
            </a:endParaRPr>
          </a:p>
          <a:p>
            <a:pPr indent="-317500" lvl="0" marL="457200" rtl="0" algn="l">
              <a:spcBef>
                <a:spcPts val="0"/>
              </a:spcBef>
              <a:spcAft>
                <a:spcPts val="0"/>
              </a:spcAft>
              <a:buSzPts val="1400"/>
              <a:buFont typeface="Source Sans Pro"/>
              <a:buChar char="●"/>
            </a:pPr>
            <a:r>
              <a:rPr lang="en">
                <a:latin typeface="Source Sans Pro"/>
                <a:ea typeface="Source Sans Pro"/>
                <a:cs typeface="Source Sans Pro"/>
                <a:sym typeface="Source Sans Pro"/>
              </a:rPr>
              <a:t>Make small talk based on your observations (but keep it minimal!)</a:t>
            </a:r>
            <a:endParaRPr>
              <a:latin typeface="Source Sans Pro"/>
              <a:ea typeface="Source Sans Pro"/>
              <a:cs typeface="Source Sans Pro"/>
              <a:sym typeface="Source Sans Pro"/>
            </a:endParaRPr>
          </a:p>
          <a:p>
            <a:pPr indent="-317500" lvl="0" marL="457200" rtl="0" algn="l">
              <a:spcBef>
                <a:spcPts val="0"/>
              </a:spcBef>
              <a:spcAft>
                <a:spcPts val="0"/>
              </a:spcAft>
              <a:buSzPts val="1400"/>
              <a:buFont typeface="Source Sans Pro"/>
              <a:buChar char="●"/>
            </a:pPr>
            <a:r>
              <a:rPr lang="en">
                <a:latin typeface="Source Sans Pro"/>
                <a:ea typeface="Source Sans Pro"/>
                <a:cs typeface="Source Sans Pro"/>
                <a:sym typeface="Source Sans Pro"/>
              </a:rPr>
              <a:t>Ask them their position and to spell their name</a:t>
            </a:r>
            <a:endParaRPr>
              <a:latin typeface="Source Sans Pro"/>
              <a:ea typeface="Source Sans Pro"/>
              <a:cs typeface="Source Sans Pro"/>
              <a:sym typeface="Source Sans Pro"/>
            </a:endParaRPr>
          </a:p>
          <a:p>
            <a:pPr indent="-317500" lvl="0" marL="457200" rtl="0" algn="l">
              <a:spcBef>
                <a:spcPts val="0"/>
              </a:spcBef>
              <a:spcAft>
                <a:spcPts val="0"/>
              </a:spcAft>
              <a:buSzPts val="1400"/>
              <a:buFont typeface="Source Sans Pro"/>
              <a:buChar char="●"/>
            </a:pPr>
            <a:r>
              <a:rPr lang="en">
                <a:latin typeface="Source Sans Pro"/>
                <a:ea typeface="Source Sans Pro"/>
                <a:cs typeface="Source Sans Pro"/>
                <a:sym typeface="Source Sans Pro"/>
              </a:rPr>
              <a:t>Show up early - it means you care</a:t>
            </a:r>
            <a:endParaRPr>
              <a:latin typeface="Source Sans Pro"/>
              <a:ea typeface="Source Sans Pro"/>
              <a:cs typeface="Source Sans Pro"/>
              <a:sym typeface="Source Sans Pro"/>
            </a:endParaRPr>
          </a:p>
          <a:p>
            <a:pPr indent="-317500" lvl="0" marL="457200" rtl="0" algn="l">
              <a:spcBef>
                <a:spcPts val="0"/>
              </a:spcBef>
              <a:spcAft>
                <a:spcPts val="0"/>
              </a:spcAft>
              <a:buSzPts val="1400"/>
              <a:buFont typeface="Source Sans Pro"/>
              <a:buChar char="●"/>
            </a:pPr>
            <a:r>
              <a:rPr lang="en">
                <a:latin typeface="Source Sans Pro"/>
                <a:ea typeface="Source Sans Pro"/>
                <a:cs typeface="Source Sans Pro"/>
                <a:sym typeface="Source Sans Pro"/>
              </a:rPr>
              <a:t>Look nice</a:t>
            </a:r>
            <a:endParaRPr>
              <a:latin typeface="Source Sans Pro"/>
              <a:ea typeface="Source Sans Pro"/>
              <a:cs typeface="Source Sans Pro"/>
              <a:sym typeface="Source Sans Pro"/>
            </a:endParaRPr>
          </a:p>
          <a:p>
            <a:pPr indent="-317500" lvl="0" marL="457200" rtl="0" algn="l">
              <a:spcBef>
                <a:spcPts val="0"/>
              </a:spcBef>
              <a:spcAft>
                <a:spcPts val="0"/>
              </a:spcAft>
              <a:buSzPts val="1400"/>
              <a:buFont typeface="Source Sans Pro"/>
              <a:buChar char="●"/>
            </a:pPr>
            <a:r>
              <a:rPr lang="en">
                <a:latin typeface="Source Sans Pro"/>
                <a:ea typeface="Source Sans Pro"/>
                <a:cs typeface="Source Sans Pro"/>
                <a:sym typeface="Source Sans Pro"/>
              </a:rPr>
              <a:t>Listen</a:t>
            </a:r>
            <a:endParaRPr>
              <a:latin typeface="Source Sans Pro"/>
              <a:ea typeface="Source Sans Pro"/>
              <a:cs typeface="Source Sans Pro"/>
              <a:sym typeface="Source Sans Pro"/>
            </a:endParaRPr>
          </a:p>
          <a:p>
            <a:pPr indent="-317500" lvl="0" marL="457200" rtl="0" algn="l">
              <a:spcBef>
                <a:spcPts val="0"/>
              </a:spcBef>
              <a:spcAft>
                <a:spcPts val="0"/>
              </a:spcAft>
              <a:buSzPts val="1400"/>
              <a:buFont typeface="Source Sans Pro"/>
              <a:buChar char="●"/>
            </a:pPr>
            <a:r>
              <a:rPr lang="en">
                <a:latin typeface="Source Sans Pro"/>
                <a:ea typeface="Source Sans Pro"/>
                <a:cs typeface="Source Sans Pro"/>
                <a:sym typeface="Source Sans Pro"/>
              </a:rPr>
              <a:t>Check in w/ office assistant</a:t>
            </a:r>
            <a:endParaRPr>
              <a:latin typeface="Source Sans Pro"/>
              <a:ea typeface="Source Sans Pro"/>
              <a:cs typeface="Source Sans Pro"/>
              <a:sym typeface="Source Sans Pro"/>
            </a:endParaRPr>
          </a:p>
          <a:p>
            <a:pPr indent="-317500" lvl="0" marL="457200" rtl="0" algn="l">
              <a:spcBef>
                <a:spcPts val="0"/>
              </a:spcBef>
              <a:spcAft>
                <a:spcPts val="0"/>
              </a:spcAft>
              <a:buSzPts val="1400"/>
              <a:buFont typeface="Source Sans Pro"/>
              <a:buChar char="●"/>
            </a:pPr>
            <a:r>
              <a:rPr lang="en">
                <a:latin typeface="Source Sans Pro"/>
                <a:ea typeface="Source Sans Pro"/>
                <a:cs typeface="Source Sans Pro"/>
                <a:sym typeface="Source Sans Pro"/>
              </a:rPr>
              <a:t>“Climb the mountain” - start with small questions and work up</a:t>
            </a:r>
            <a:endParaRPr>
              <a:latin typeface="Source Sans Pro"/>
              <a:ea typeface="Source Sans Pro"/>
              <a:cs typeface="Source Sans Pro"/>
              <a:sym typeface="Source Sans Pro"/>
            </a:endParaRPr>
          </a:p>
        </p:txBody>
      </p:sp>
      <p:sp>
        <p:nvSpPr>
          <p:cNvPr id="129" name="Google Shape;129;p24"/>
          <p:cNvSpPr txBox="1"/>
          <p:nvPr/>
        </p:nvSpPr>
        <p:spPr>
          <a:xfrm>
            <a:off x="5214850" y="1725338"/>
            <a:ext cx="3658200" cy="47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lt1"/>
                </a:solidFill>
                <a:latin typeface="Source Sans Pro"/>
                <a:ea typeface="Source Sans Pro"/>
                <a:cs typeface="Source Sans Pro"/>
                <a:sym typeface="Source Sans Pro"/>
              </a:rPr>
              <a:t>Conducting the Interview</a:t>
            </a:r>
            <a:endParaRPr sz="2200">
              <a:solidFill>
                <a:schemeClr val="lt1"/>
              </a:solidFill>
              <a:latin typeface="Source Sans Pro"/>
              <a:ea typeface="Source Sans Pro"/>
              <a:cs typeface="Source Sans Pro"/>
              <a:sym typeface="Source Sans Pro"/>
            </a:endParaRPr>
          </a:p>
        </p:txBody>
      </p:sp>
      <p:sp>
        <p:nvSpPr>
          <p:cNvPr id="130" name="Google Shape;130;p24"/>
          <p:cNvSpPr txBox="1"/>
          <p:nvPr/>
        </p:nvSpPr>
        <p:spPr>
          <a:xfrm>
            <a:off x="5105675" y="2076450"/>
            <a:ext cx="3658200" cy="22329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Source Sans Pro"/>
              <a:buChar char="●"/>
            </a:pPr>
            <a:r>
              <a:rPr lang="en">
                <a:latin typeface="Source Sans Pro"/>
                <a:ea typeface="Source Sans Pro"/>
                <a:cs typeface="Source Sans Pro"/>
                <a:sym typeface="Source Sans Pro"/>
              </a:rPr>
              <a:t>Use active listening skills</a:t>
            </a:r>
            <a:endParaRPr>
              <a:latin typeface="Source Sans Pro"/>
              <a:ea typeface="Source Sans Pro"/>
              <a:cs typeface="Source Sans Pro"/>
              <a:sym typeface="Source Sans Pro"/>
            </a:endParaRPr>
          </a:p>
          <a:p>
            <a:pPr indent="-317500" lvl="0" marL="457200" rtl="0" algn="l">
              <a:spcBef>
                <a:spcPts val="0"/>
              </a:spcBef>
              <a:spcAft>
                <a:spcPts val="0"/>
              </a:spcAft>
              <a:buSzPts val="1400"/>
              <a:buFont typeface="Source Sans Pro"/>
              <a:buChar char="●"/>
            </a:pPr>
            <a:r>
              <a:rPr lang="en">
                <a:latin typeface="Source Sans Pro"/>
                <a:ea typeface="Source Sans Pro"/>
                <a:cs typeface="Source Sans Pro"/>
                <a:sym typeface="Source Sans Pro"/>
              </a:rPr>
              <a:t>Take notes</a:t>
            </a:r>
            <a:endParaRPr>
              <a:latin typeface="Source Sans Pro"/>
              <a:ea typeface="Source Sans Pro"/>
              <a:cs typeface="Source Sans Pro"/>
              <a:sym typeface="Source Sans Pro"/>
            </a:endParaRPr>
          </a:p>
          <a:p>
            <a:pPr indent="-317500" lvl="0" marL="457200" rtl="0" algn="l">
              <a:spcBef>
                <a:spcPts val="0"/>
              </a:spcBef>
              <a:spcAft>
                <a:spcPts val="0"/>
              </a:spcAft>
              <a:buSzPts val="1400"/>
              <a:buFont typeface="Source Sans Pro"/>
              <a:buChar char="●"/>
            </a:pPr>
            <a:r>
              <a:rPr lang="en">
                <a:latin typeface="Source Sans Pro"/>
                <a:ea typeface="Source Sans Pro"/>
                <a:cs typeface="Source Sans Pro"/>
                <a:sym typeface="Source Sans Pro"/>
              </a:rPr>
              <a:t>Ask follow up questions</a:t>
            </a:r>
            <a:endParaRPr>
              <a:latin typeface="Source Sans Pro"/>
              <a:ea typeface="Source Sans Pro"/>
              <a:cs typeface="Source Sans Pro"/>
              <a:sym typeface="Source Sans Pro"/>
            </a:endParaRPr>
          </a:p>
          <a:p>
            <a:pPr indent="-317500" lvl="0" marL="457200" rtl="0" algn="l">
              <a:spcBef>
                <a:spcPts val="0"/>
              </a:spcBef>
              <a:spcAft>
                <a:spcPts val="0"/>
              </a:spcAft>
              <a:buSzPts val="1400"/>
              <a:buFont typeface="Source Sans Pro"/>
              <a:buChar char="●"/>
            </a:pPr>
            <a:r>
              <a:rPr lang="en">
                <a:latin typeface="Source Sans Pro"/>
                <a:ea typeface="Source Sans Pro"/>
                <a:cs typeface="Source Sans Pro"/>
                <a:sym typeface="Source Sans Pro"/>
              </a:rPr>
              <a:t>Play devil’s advocate and ask hard-hitting questions</a:t>
            </a:r>
            <a:endParaRPr>
              <a:latin typeface="Source Sans Pro"/>
              <a:ea typeface="Source Sans Pro"/>
              <a:cs typeface="Source Sans Pro"/>
              <a:sym typeface="Source Sans Pro"/>
            </a:endParaRPr>
          </a:p>
          <a:p>
            <a:pPr indent="-317500" lvl="0" marL="457200" rtl="0" algn="l">
              <a:spcBef>
                <a:spcPts val="0"/>
              </a:spcBef>
              <a:spcAft>
                <a:spcPts val="0"/>
              </a:spcAft>
              <a:buSzPts val="1400"/>
              <a:buFont typeface="Source Sans Pro"/>
              <a:buChar char="●"/>
            </a:pPr>
            <a:r>
              <a:rPr lang="en">
                <a:latin typeface="Source Sans Pro"/>
                <a:ea typeface="Source Sans Pro"/>
                <a:cs typeface="Source Sans Pro"/>
                <a:sym typeface="Source Sans Pro"/>
              </a:rPr>
              <a:t>Use silence creatively. Use your pen creatively. Let your interviewee ramble.</a:t>
            </a:r>
            <a:endParaRPr>
              <a:latin typeface="Source Sans Pro"/>
              <a:ea typeface="Source Sans Pro"/>
              <a:cs typeface="Source Sans Pro"/>
              <a:sym typeface="Source Sans Pro"/>
            </a:endParaRPr>
          </a:p>
          <a:p>
            <a:pPr indent="-317500" lvl="0" marL="457200" rtl="0" algn="l">
              <a:spcBef>
                <a:spcPts val="0"/>
              </a:spcBef>
              <a:spcAft>
                <a:spcPts val="0"/>
              </a:spcAft>
              <a:buSzPts val="1400"/>
              <a:buFont typeface="Source Sans Pro"/>
              <a:buChar char="●"/>
            </a:pPr>
            <a:r>
              <a:rPr lang="en">
                <a:latin typeface="Source Sans Pro"/>
                <a:ea typeface="Source Sans Pro"/>
                <a:cs typeface="Source Sans Pro"/>
                <a:sym typeface="Source Sans Pro"/>
              </a:rPr>
              <a:t>Be assertive &amp; control the conversation</a:t>
            </a:r>
            <a:endParaRPr>
              <a:latin typeface="Source Sans Pro"/>
              <a:ea typeface="Source Sans Pro"/>
              <a:cs typeface="Source Sans Pro"/>
              <a:sym typeface="Source Sans Pro"/>
            </a:endParaRPr>
          </a:p>
          <a:p>
            <a:pPr indent="-317500" lvl="0" marL="457200" rtl="0" algn="l">
              <a:spcBef>
                <a:spcPts val="0"/>
              </a:spcBef>
              <a:spcAft>
                <a:spcPts val="0"/>
              </a:spcAft>
              <a:buSzPts val="1400"/>
              <a:buFont typeface="Source Sans Pro"/>
              <a:buChar char="●"/>
            </a:pPr>
            <a:r>
              <a:rPr lang="en">
                <a:latin typeface="Source Sans Pro"/>
                <a:ea typeface="Source Sans Pro"/>
                <a:cs typeface="Source Sans Pro"/>
                <a:sym typeface="Source Sans Pro"/>
              </a:rPr>
              <a:t>Ask if you can contact them for follow up questions and fact-checking</a:t>
            </a:r>
            <a:endParaRPr>
              <a:latin typeface="Source Sans Pro"/>
              <a:ea typeface="Source Sans Pro"/>
              <a:cs typeface="Source Sans Pro"/>
              <a:sym typeface="Source Sans Pro"/>
            </a:endParaRPr>
          </a:p>
          <a:p>
            <a:pPr indent="-317500" lvl="0" marL="457200" rtl="0" algn="l">
              <a:spcBef>
                <a:spcPts val="0"/>
              </a:spcBef>
              <a:spcAft>
                <a:spcPts val="0"/>
              </a:spcAft>
              <a:buSzPts val="1400"/>
              <a:buFont typeface="Source Sans Pro"/>
              <a:buChar char="●"/>
            </a:pPr>
            <a:r>
              <a:rPr lang="en">
                <a:latin typeface="Source Sans Pro"/>
                <a:ea typeface="Source Sans Pro"/>
                <a:cs typeface="Source Sans Pro"/>
                <a:sym typeface="Source Sans Pro"/>
              </a:rPr>
              <a:t>Get key documents and numbers</a:t>
            </a:r>
            <a:endParaRPr>
              <a:latin typeface="Source Sans Pro"/>
              <a:ea typeface="Source Sans Pro"/>
              <a:cs typeface="Source Sans Pro"/>
              <a:sym typeface="Source Sans Pro"/>
            </a:endParaRPr>
          </a:p>
          <a:p>
            <a:pPr indent="-317500" lvl="0" marL="457200" rtl="0" algn="l">
              <a:spcBef>
                <a:spcPts val="0"/>
              </a:spcBef>
              <a:spcAft>
                <a:spcPts val="0"/>
              </a:spcAft>
              <a:buSzPts val="1400"/>
              <a:buFont typeface="Source Sans Pro"/>
              <a:buChar char="●"/>
            </a:pPr>
            <a:r>
              <a:rPr lang="en">
                <a:latin typeface="Source Sans Pro"/>
                <a:ea typeface="Source Sans Pro"/>
                <a:cs typeface="Source Sans Pro"/>
                <a:sym typeface="Source Sans Pro"/>
              </a:rPr>
              <a:t>“Any final thoughts?”</a:t>
            </a:r>
            <a:endParaRPr>
              <a:latin typeface="Source Sans Pro"/>
              <a:ea typeface="Source Sans Pro"/>
              <a:cs typeface="Source Sans Pro"/>
              <a:sym typeface="Source Sans Pr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25"/>
          <p:cNvSpPr txBox="1"/>
          <p:nvPr>
            <p:ph type="title"/>
          </p:nvPr>
        </p:nvSpPr>
        <p:spPr>
          <a:xfrm>
            <a:off x="265500" y="1181700"/>
            <a:ext cx="4045200" cy="153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Getting More From Your Interviewee</a:t>
            </a:r>
            <a:endParaRPr/>
          </a:p>
        </p:txBody>
      </p:sp>
      <p:sp>
        <p:nvSpPr>
          <p:cNvPr id="136" name="Google Shape;136;p25"/>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Ask follow up questions and clarifying questions</a:t>
            </a:r>
            <a:endParaRPr/>
          </a:p>
        </p:txBody>
      </p:sp>
      <p:sp>
        <p:nvSpPr>
          <p:cNvPr id="137" name="Google Shape;137;p25"/>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330200" lvl="0" marL="457200" rtl="0" algn="l">
              <a:lnSpc>
                <a:spcPct val="100000"/>
              </a:lnSpc>
              <a:spcBef>
                <a:spcPts val="0"/>
              </a:spcBef>
              <a:spcAft>
                <a:spcPts val="0"/>
              </a:spcAft>
              <a:buSzPts val="1600"/>
              <a:buFont typeface="Arial"/>
              <a:buChar char="●"/>
            </a:pPr>
            <a:r>
              <a:rPr lang="en" sz="1600">
                <a:latin typeface="Arial"/>
                <a:ea typeface="Arial"/>
                <a:cs typeface="Arial"/>
                <a:sym typeface="Arial"/>
              </a:rPr>
              <a:t>After each question, should you ask how or why?</a:t>
            </a:r>
            <a:endParaRPr sz="1600">
              <a:latin typeface="Arial"/>
              <a:ea typeface="Arial"/>
              <a:cs typeface="Arial"/>
              <a:sym typeface="Arial"/>
            </a:endParaRPr>
          </a:p>
          <a:p>
            <a:pPr indent="-330200" lvl="0" marL="457200" rtl="0" algn="l">
              <a:lnSpc>
                <a:spcPct val="100000"/>
              </a:lnSpc>
              <a:spcBef>
                <a:spcPts val="0"/>
              </a:spcBef>
              <a:spcAft>
                <a:spcPts val="0"/>
              </a:spcAft>
              <a:buSzPts val="1600"/>
              <a:buFont typeface="Arial"/>
              <a:buChar char="●"/>
            </a:pPr>
            <a:r>
              <a:rPr lang="en" sz="1600">
                <a:latin typeface="Arial"/>
                <a:ea typeface="Arial"/>
                <a:cs typeface="Arial"/>
                <a:sym typeface="Arial"/>
              </a:rPr>
              <a:t>For clarity on key information, ask “Are you saying. . .?” or restate their answer</a:t>
            </a:r>
            <a:endParaRPr sz="1600">
              <a:latin typeface="Arial"/>
              <a:ea typeface="Arial"/>
              <a:cs typeface="Arial"/>
              <a:sym typeface="Arial"/>
            </a:endParaRPr>
          </a:p>
          <a:p>
            <a:pPr indent="-330200" lvl="0" marL="457200" rtl="0" algn="l">
              <a:lnSpc>
                <a:spcPct val="100000"/>
              </a:lnSpc>
              <a:spcBef>
                <a:spcPts val="0"/>
              </a:spcBef>
              <a:spcAft>
                <a:spcPts val="0"/>
              </a:spcAft>
              <a:buSzPts val="1600"/>
              <a:buFont typeface="Arial"/>
              <a:buChar char="●"/>
            </a:pPr>
            <a:r>
              <a:rPr lang="en" sz="1600">
                <a:latin typeface="Arial"/>
                <a:ea typeface="Arial"/>
                <a:cs typeface="Arial"/>
                <a:sym typeface="Arial"/>
              </a:rPr>
              <a:t>Don’t be afraid to be quiet after they finish their answer for 10 ish seconds -- sometimes they’ll ramble and you’ll get better information</a:t>
            </a:r>
            <a:endParaRPr sz="1600">
              <a:latin typeface="Arial"/>
              <a:ea typeface="Arial"/>
              <a:cs typeface="Arial"/>
              <a:sym typeface="Arial"/>
            </a:endParaRPr>
          </a:p>
          <a:p>
            <a:pPr indent="-330200" lvl="0" marL="457200" rtl="0" algn="l">
              <a:lnSpc>
                <a:spcPct val="100000"/>
              </a:lnSpc>
              <a:spcBef>
                <a:spcPts val="0"/>
              </a:spcBef>
              <a:spcAft>
                <a:spcPts val="0"/>
              </a:spcAft>
              <a:buSzPts val="1600"/>
              <a:buFont typeface="Arial"/>
              <a:buChar char="●"/>
            </a:pPr>
            <a:r>
              <a:rPr lang="en" sz="1600">
                <a:latin typeface="Arial"/>
                <a:ea typeface="Arial"/>
                <a:cs typeface="Arial"/>
                <a:sym typeface="Arial"/>
              </a:rPr>
              <a:t>Have them define jargon</a:t>
            </a:r>
            <a:endParaRPr sz="1600">
              <a:latin typeface="Arial"/>
              <a:ea typeface="Arial"/>
              <a:cs typeface="Arial"/>
              <a:sym typeface="Arial"/>
            </a:endParaRPr>
          </a:p>
          <a:p>
            <a:pPr indent="-330200" lvl="0" marL="457200" rtl="0" algn="l">
              <a:lnSpc>
                <a:spcPct val="100000"/>
              </a:lnSpc>
              <a:spcBef>
                <a:spcPts val="0"/>
              </a:spcBef>
              <a:spcAft>
                <a:spcPts val="0"/>
              </a:spcAft>
              <a:buSzPts val="1600"/>
              <a:buFont typeface="Arial"/>
              <a:buChar char="●"/>
            </a:pPr>
            <a:r>
              <a:rPr lang="en" sz="1600">
                <a:latin typeface="Arial"/>
                <a:ea typeface="Arial"/>
                <a:cs typeface="Arial"/>
                <a:sym typeface="Arial"/>
              </a:rPr>
              <a:t>Ask them for a specific example (this is good to get numbers!)</a:t>
            </a:r>
            <a:endParaRPr sz="23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26"/>
          <p:cNvSpPr txBox="1"/>
          <p:nvPr>
            <p:ph type="ctrTitle"/>
          </p:nvPr>
        </p:nvSpPr>
        <p:spPr>
          <a:xfrm>
            <a:off x="1884750" y="711325"/>
            <a:ext cx="6947700" cy="996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Note-Taking Tips</a:t>
            </a:r>
            <a:endParaRPr/>
          </a:p>
        </p:txBody>
      </p:sp>
      <p:sp>
        <p:nvSpPr>
          <p:cNvPr id="143" name="Google Shape;143;p26"/>
          <p:cNvSpPr txBox="1"/>
          <p:nvPr>
            <p:ph idx="1" type="body"/>
          </p:nvPr>
        </p:nvSpPr>
        <p:spPr>
          <a:xfrm>
            <a:off x="1884750" y="1825575"/>
            <a:ext cx="6947700" cy="27432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a:t>Sit where they can’t see your notes</a:t>
            </a:r>
            <a:endParaRPr/>
          </a:p>
          <a:p>
            <a:pPr indent="-330200" lvl="0" marL="457200" rtl="0" algn="l">
              <a:spcBef>
                <a:spcPts val="0"/>
              </a:spcBef>
              <a:spcAft>
                <a:spcPts val="0"/>
              </a:spcAft>
              <a:buSzPts val="1600"/>
              <a:buChar char="●"/>
            </a:pPr>
            <a:r>
              <a:rPr lang="en"/>
              <a:t>Keep track of potential quotes by recording the time which it was said</a:t>
            </a:r>
            <a:endParaRPr/>
          </a:p>
          <a:p>
            <a:pPr indent="-330200" lvl="0" marL="457200" rtl="0" algn="l">
              <a:spcBef>
                <a:spcPts val="0"/>
              </a:spcBef>
              <a:spcAft>
                <a:spcPts val="0"/>
              </a:spcAft>
              <a:buSzPts val="1600"/>
              <a:buChar char="●"/>
            </a:pPr>
            <a:r>
              <a:rPr lang="en"/>
              <a:t>Use your pen to keep your interviewee talking</a:t>
            </a:r>
            <a:endParaRPr/>
          </a:p>
          <a:p>
            <a:pPr indent="-330200" lvl="0" marL="457200" rtl="0" algn="l">
              <a:spcBef>
                <a:spcPts val="0"/>
              </a:spcBef>
              <a:spcAft>
                <a:spcPts val="0"/>
              </a:spcAft>
              <a:buSzPts val="1600"/>
              <a:buChar char="●"/>
            </a:pPr>
            <a:r>
              <a:rPr lang="en"/>
              <a:t>ALWAYS take notes - your recording can and WILL fail</a:t>
            </a:r>
            <a:endParaRPr/>
          </a:p>
          <a:p>
            <a:pPr indent="-330200" lvl="0" marL="457200" rtl="0" algn="l">
              <a:spcBef>
                <a:spcPts val="0"/>
              </a:spcBef>
              <a:spcAft>
                <a:spcPts val="0"/>
              </a:spcAft>
              <a:buSzPts val="1600"/>
              <a:buChar char="●"/>
            </a:pPr>
            <a:r>
              <a:rPr lang="en"/>
              <a:t>You can keep writing even after they stop talking</a:t>
            </a:r>
            <a:endParaRPr/>
          </a:p>
          <a:p>
            <a:pPr indent="-330200" lvl="0" marL="457200" rtl="0" algn="l">
              <a:spcBef>
                <a:spcPts val="0"/>
              </a:spcBef>
              <a:spcAft>
                <a:spcPts val="0"/>
              </a:spcAft>
              <a:buSzPts val="1600"/>
              <a:buChar char="●"/>
            </a:pPr>
            <a:r>
              <a:rPr lang="en"/>
              <a:t>Jot down key information - numbers, names, key phrases</a:t>
            </a:r>
            <a:endParaRPr/>
          </a:p>
          <a:p>
            <a:pPr indent="-330200" lvl="0" marL="457200" rtl="0" algn="l">
              <a:spcBef>
                <a:spcPts val="0"/>
              </a:spcBef>
              <a:spcAft>
                <a:spcPts val="0"/>
              </a:spcAft>
              <a:buSzPts val="1600"/>
              <a:buChar char="●"/>
            </a:pPr>
            <a:r>
              <a:rPr lang="en"/>
              <a:t>Write down your follow up questions before you forget them</a:t>
            </a:r>
            <a:endParaRPr/>
          </a:p>
          <a:p>
            <a:pPr indent="-330200" lvl="0" marL="457200" rtl="0" algn="l">
              <a:spcBef>
                <a:spcPts val="0"/>
              </a:spcBef>
              <a:spcAft>
                <a:spcPts val="0"/>
              </a:spcAft>
              <a:buSzPts val="1600"/>
              <a:buChar char="●"/>
            </a:pPr>
            <a:r>
              <a:rPr lang="en"/>
              <a:t>Make eye contact still</a:t>
            </a:r>
            <a:endParaRPr/>
          </a:p>
        </p:txBody>
      </p:sp>
    </p:spTree>
  </p:cSld>
  <p:clrMapOvr>
    <a:masterClrMapping/>
  </p:clrMapOvr>
</p:sld>
</file>

<file path=ppt/theme/theme1.xml><?xml version="1.0" encoding="utf-8"?>
<a:theme xmlns:a="http://schemas.openxmlformats.org/drawingml/2006/main" xmlns:r="http://schemas.openxmlformats.org/officeDocument/2006/relationships"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