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PT Sans Narrow"/>
      <p:regular r:id="rId12"/>
      <p:bold r:id="rId13"/>
    </p:embeddedFont>
    <p:embeddedFont>
      <p:font typeface="Open Sans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PTSansNarrow-bold.fntdata"/><Relationship Id="rId12" Type="http://schemas.openxmlformats.org/officeDocument/2006/relationships/font" Target="fonts/PTSansNarrow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penSans-bold.fntdata"/><Relationship Id="rId14" Type="http://schemas.openxmlformats.org/officeDocument/2006/relationships/font" Target="fonts/OpenSans-regular.fntdata"/><Relationship Id="rId17" Type="http://schemas.openxmlformats.org/officeDocument/2006/relationships/font" Target="fonts/OpenSans-boldItalic.fntdata"/><Relationship Id="rId16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de8b371d5b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de8b371d5b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de8b371d5b_0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de8b371d5b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e8b371d5b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e8b371d5b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e8b371d5b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e8b371d5b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e8b371d5b_0_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e8b371d5b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1" name="Google Shape;11;p2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grpSp>
        <p:nvGrpSpPr>
          <p:cNvPr id="12" name="Google Shape;12;p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Google Shape;13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" name="Google Shape;14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grpSp>
        <p:nvGrpSpPr>
          <p:cNvPr id="15" name="Google Shape;15;p2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Google Shape;16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</p:cxnSp>
      </p:grpSp>
      <p:sp>
        <p:nvSpPr>
          <p:cNvPr id="18" name="Google Shape;18;p2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9" name="Google Shape;19;p2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1"/>
          <p:cNvSpPr txBox="1"/>
          <p:nvPr>
            <p:ph hasCustomPrompt="1"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11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7" name="Google Shape;47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trop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Press Summer Training</a:t>
            </a:r>
            <a:endParaRPr/>
          </a:p>
        </p:txBody>
      </p:sp>
      <p:sp>
        <p:nvSpPr>
          <p:cNvPr id="67" name="Google Shape;67;p13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Welcome Back!!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 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Check-ins!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6 trainings including today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Every Monday at 2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No training on July 5th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Message us with any questions -- we can find extra time to meet!!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Summer Training Goals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Learning new roles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Creating an </a:t>
            </a:r>
            <a:r>
              <a:rPr lang="en"/>
              <a:t>orientation</a:t>
            </a:r>
            <a:r>
              <a:rPr lang="en"/>
              <a:t> issue for the start of the school year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Hands on training for every step of the process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going to be USEFUL (not a waste of our time)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Does What?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Staff Writers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Conduct interviews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Write articles assigned to them by section editors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Coordinate with Marketing Managers regarding photos and social posts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Section Editors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Assign weekly articles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Help writers find contacts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Content edit articles for issue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Copy Editors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Copy edit articles after they’ve gone through sections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Focuses on </a:t>
            </a:r>
            <a:r>
              <a:rPr lang="en"/>
              <a:t>grammar</a:t>
            </a:r>
            <a:r>
              <a:rPr lang="en"/>
              <a:t> and the style guide</a:t>
            </a:r>
            <a:endParaRPr/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Layout Editor</a:t>
            </a:r>
            <a:endParaRPr/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Takes the edited articles and photos and creates the finished issue!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Does What Part II</a:t>
            </a:r>
            <a:endParaRPr/>
          </a:p>
        </p:txBody>
      </p:sp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Marketing Managers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charge of social media posts and photos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Coordinates photos with staff writers and section editors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Creates and manages social media posting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Business Manager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Tracks Press’ budget and spending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Online Manager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Keeps the website up and running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Makes sure the back end is working </a:t>
            </a:r>
            <a:r>
              <a:rPr lang="en"/>
              <a:t>smoothly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Troubleshoots when it doesn’t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Orientation/Welcome Issues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Basic back to school issue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Details different clubs and orgs, SNHU resources, sports previews, and news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Lighter than a standard issue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Fewer heavy-hitting stories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Gives new and returning students a warm welcome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Highlights all the news, events, and information they need for their first few weeks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Start </a:t>
            </a:r>
            <a:r>
              <a:rPr lang="en"/>
              <a:t>brainstorming</a:t>
            </a:r>
            <a:r>
              <a:rPr lang="en"/>
              <a:t> articles you might want to write!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CE93D8"/>
      </a:accent2>
      <a:accent3>
        <a:srgbClr val="4DB6AC"/>
      </a:accent3>
      <a:accent4>
        <a:srgbClr val="FF9800"/>
      </a:accent4>
      <a:accent5>
        <a:srgbClr val="009668"/>
      </a:accent5>
      <a:accent6>
        <a:srgbClr val="EEFF41"/>
      </a:accent6>
      <a:hlink>
        <a:srgbClr val="009668"/>
      </a:hlink>
      <a:folHlink>
        <a:srgbClr val="00966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