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f43b22e9a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f43b22e9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f43b22e9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f43b22e9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f43b22e9a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f43b22e9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f43b22e9a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f43b22e9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f43b22e9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f43b22e9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f43b22e9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f43b22e9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f43b22e9a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f43b22e9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2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About Articles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Announcements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makes a good article for each section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makes a good welcome back article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Brainstorm session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Unbiased reporting → no personal thoughts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interviews and outside data to report facts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2+ sources, preferably directly related to SNHU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Relates back to life on campus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be about new course offerings, updates to </a:t>
            </a:r>
            <a:r>
              <a:rPr lang="en"/>
              <a:t>buildings/facilities, major events on campus, or new campus rules/policies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Sports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Similar to news -- unbiased reporting revolving </a:t>
            </a:r>
            <a:r>
              <a:rPr lang="en"/>
              <a:t>around</a:t>
            </a:r>
            <a:r>
              <a:rPr lang="en"/>
              <a:t> SNHU Athletics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Sources can be interviews with players, coaches, and staff, as well as game statistics and NE-10 announcements</a:t>
            </a:r>
            <a:endParaRPr/>
          </a:p>
          <a:p>
            <a:pPr indent="-310832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Great chance to get used to interviewing subjects - much less stressful </a:t>
            </a:r>
            <a:r>
              <a:rPr lang="en"/>
              <a:t>to interview students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Can be team previews, </a:t>
            </a:r>
            <a:r>
              <a:rPr lang="en"/>
              <a:t>athlete</a:t>
            </a:r>
            <a:r>
              <a:rPr lang="en"/>
              <a:t> highlights, or game/season wrap ups</a:t>
            </a:r>
            <a:endParaRPr/>
          </a:p>
          <a:p>
            <a:pPr indent="-310832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Teams winning championships and players winning awards make great articles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A&amp;E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most </a:t>
            </a:r>
            <a:r>
              <a:rPr lang="en"/>
              <a:t>ambiguous</a:t>
            </a:r>
            <a:r>
              <a:rPr lang="en"/>
              <a:t> of the sections</a:t>
            </a:r>
            <a:endParaRPr/>
          </a:p>
          <a:p>
            <a:pPr indent="-304165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Isn’t always a clear-cut connection to the SNHU community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Can be about books, movies, albums, video games, podcasts, etc </a:t>
            </a:r>
            <a:r>
              <a:rPr lang="en"/>
              <a:t>whose</a:t>
            </a:r>
            <a:r>
              <a:rPr lang="en"/>
              <a:t> target audience is college students</a:t>
            </a:r>
            <a:endParaRPr/>
          </a:p>
          <a:p>
            <a:pPr indent="-304165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This is still very broad as many </a:t>
            </a:r>
            <a:r>
              <a:rPr lang="en"/>
              <a:t>people have differing tastes, but if you want to write it, odds are someone will want to read it</a:t>
            </a:r>
            <a:endParaRPr/>
          </a:p>
          <a:p>
            <a:pPr indent="-32575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Can also feature events, restaurants, attractions etc that take place off campus in the greater Hooksett/Manchester area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Opinions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Biased pieces about SNHU-centric topics</a:t>
            </a:r>
            <a:endParaRPr/>
          </a:p>
          <a:p>
            <a:pPr indent="-310832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Can be about Sodexo, housing, class registration, SGA, and really </a:t>
            </a:r>
            <a:r>
              <a:rPr lang="en"/>
              <a:t>anything</a:t>
            </a:r>
            <a:r>
              <a:rPr lang="en"/>
              <a:t> on SNHU campus</a:t>
            </a:r>
            <a:endParaRPr/>
          </a:p>
          <a:p>
            <a:pPr indent="-310832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Feel angry? Write an opinions </a:t>
            </a:r>
            <a:r>
              <a:rPr lang="en"/>
              <a:t>piece. Feel happy? Write an opinions piece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Still needs research → state your opinion with facts that send the message; </a:t>
            </a:r>
            <a:r>
              <a:rPr lang="en"/>
              <a:t>don't</a:t>
            </a:r>
            <a:r>
              <a:rPr lang="en"/>
              <a:t> just say </a:t>
            </a:r>
            <a:r>
              <a:rPr lang="en"/>
              <a:t>what</a:t>
            </a:r>
            <a:r>
              <a:rPr lang="en"/>
              <a:t> you think without anything to back it up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 well-written opinion piece is </a:t>
            </a:r>
            <a:r>
              <a:rPr lang="en"/>
              <a:t>deceptively</a:t>
            </a:r>
            <a:r>
              <a:rPr lang="en"/>
              <a:t> hard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</a:t>
            </a:r>
            <a:r>
              <a:rPr lang="en"/>
              <a:t> Back Articles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Intended for people new to SNHU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Gives tips and tricks to campus life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be general college advice or SNHU based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Nothing too heavy → it’s a happy time for people, so </a:t>
            </a:r>
            <a:r>
              <a:rPr lang="en"/>
              <a:t>articles</a:t>
            </a:r>
            <a:r>
              <a:rPr lang="en"/>
              <a:t> should reflect that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 you wish you read as a freshman?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going on at school that people should know about?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teams you’re excited to see play?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movie do </a:t>
            </a:r>
            <a:r>
              <a:rPr lang="en"/>
              <a:t>you</a:t>
            </a:r>
            <a:r>
              <a:rPr lang="en"/>
              <a:t> want to see in theaters when you go back to school?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</a:t>
            </a:r>
            <a:r>
              <a:rPr lang="en"/>
              <a:t>restaurant</a:t>
            </a:r>
            <a:r>
              <a:rPr lang="en"/>
              <a:t> in Manchester does </a:t>
            </a:r>
            <a:r>
              <a:rPr lang="en"/>
              <a:t>everyone</a:t>
            </a:r>
            <a:r>
              <a:rPr lang="en"/>
              <a:t> need to go to once?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