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14db8ce1a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14db8ce1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14db8ce1a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14db8ce1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14db8ce1a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14db8ce1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14db8ce1a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14db8ce1a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Training 4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Layout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Announcements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Layout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the layout process works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Article check-ins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Layout?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step of the publishing process that allows us to print issues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Gives us the format and design for an </a:t>
            </a:r>
            <a:r>
              <a:rPr lang="en"/>
              <a:t>aesthetically</a:t>
            </a:r>
            <a:r>
              <a:rPr lang="en"/>
              <a:t> pleasing newspaper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Organizes the edited photos and articles for the print issues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Makes sure that the </a:t>
            </a:r>
            <a:r>
              <a:rPr lang="en"/>
              <a:t>print</a:t>
            </a:r>
            <a:r>
              <a:rPr lang="en"/>
              <a:t> issues are consistent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Always uses the same fonts, spacing,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the Layout Process Works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Once articles have gone </a:t>
            </a:r>
            <a:r>
              <a:rPr lang="en"/>
              <a:t>through</a:t>
            </a:r>
            <a:r>
              <a:rPr lang="en"/>
              <a:t> copy, the layout editor and team work to fit the articles into the </a:t>
            </a:r>
            <a:r>
              <a:rPr lang="en"/>
              <a:t>correct</a:t>
            </a:r>
            <a:r>
              <a:rPr lang="en"/>
              <a:t> format for the print issue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Layout Editor assigns each of their team members pages of the issue to organize for printing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Adobe Illustrator, the layout team creates the final draft of the newspaper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Once the Layout Editor has gone over all of the pages, they meet with the EICs for the final lookover and send it to print!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Article Check-in 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has articles on the site?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still needs to set up interviews?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needs help?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wants to write more than one?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