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e2cd2520be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e2cd2520be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e2cd2520be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e2cd2520be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2cd2520be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e2cd2520be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e2cd2520be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e2cd2520be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e2cd2520be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e2cd2520be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e2cd2520be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e2cd2520be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Summer Training 5</a:t>
            </a:r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Social and Photo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Announcements </a:t>
            </a:r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Next week is our last meeting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Message Sofia and Stefan to set up a meeting before school begins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Finish up articles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Please talk to us with any questions or suggestions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Social Media  </a:t>
            </a:r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❖"/>
            </a:pPr>
            <a:r>
              <a:rPr lang="en" sz="1600"/>
              <a:t>Social media is what drives our issues and lets the world know that our organization exists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➢"/>
            </a:pPr>
            <a:r>
              <a:rPr lang="en" sz="1600"/>
              <a:t>Without it, no one would know that we released an issue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➢"/>
            </a:pPr>
            <a:r>
              <a:rPr lang="en" sz="1600"/>
              <a:t>Articles would not be read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➢"/>
            </a:pPr>
            <a:r>
              <a:rPr lang="en" sz="1600"/>
              <a:t>People won’t join</a:t>
            </a:r>
            <a:endParaRPr sz="1600"/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457200" lvl="0" indent="-330200" algn="l" rtl="0">
              <a:spcBef>
                <a:spcPts val="1200"/>
              </a:spcBef>
              <a:spcAft>
                <a:spcPts val="0"/>
              </a:spcAft>
              <a:buSzPts val="1600"/>
              <a:buChar char="❖"/>
            </a:pPr>
            <a:r>
              <a:rPr lang="en" sz="1600"/>
              <a:t>Posting often is best!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➢"/>
            </a:pPr>
            <a:r>
              <a:rPr lang="en" sz="1600"/>
              <a:t>Posting multiple times a week, having interactives and getting more viewers will promote us more</a:t>
            </a:r>
            <a:endParaRPr sz="1600"/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we can improve our social media </a:t>
            </a:r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Post more often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Post interactives to engage viewers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Promote our paper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Do social media takeover days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Photo</a:t>
            </a:r>
            <a:endParaRPr/>
          </a:p>
        </p:txBody>
      </p:sp>
      <p:sp>
        <p:nvSpPr>
          <p:cNvPr id="91" name="Google Shape;91;p1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❖"/>
            </a:pPr>
            <a:r>
              <a:rPr lang="en" sz="2100"/>
              <a:t>Having quality photos to go along with each article is important</a:t>
            </a:r>
            <a:endParaRPr sz="21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" sz="1700"/>
              <a:t>This will draw readers attention</a:t>
            </a:r>
            <a:endParaRPr sz="17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" sz="1700"/>
              <a:t>It makes the issue look better</a:t>
            </a:r>
            <a:endParaRPr sz="1700"/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700"/>
          </a:p>
          <a:p>
            <a:pPr marL="457200" lvl="0" indent="-361950" algn="l" rtl="0">
              <a:spcBef>
                <a:spcPts val="1200"/>
              </a:spcBef>
              <a:spcAft>
                <a:spcPts val="0"/>
              </a:spcAft>
              <a:buSzPts val="2100"/>
              <a:buChar char="❖"/>
            </a:pPr>
            <a:r>
              <a:rPr lang="en" sz="2100"/>
              <a:t>Photos are what people see first when they look at the issues</a:t>
            </a:r>
            <a:endParaRPr sz="21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" sz="1700"/>
              <a:t>This is what makes people want to read an article as well as the title</a:t>
            </a:r>
            <a:endParaRPr sz="17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➢"/>
            </a:pPr>
            <a:r>
              <a:rPr lang="en" sz="1700"/>
              <a:t>Having photos for articles enhances the paper</a:t>
            </a:r>
            <a:endParaRPr sz="17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	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we can improve photos </a:t>
            </a:r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Take photos on campus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Have people in the photos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Quality lighting and focal points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People!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Be creative 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everyone can make the Penmen Press better</a:t>
            </a:r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Brainstorm posts you think the press should make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Take photos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Give photo ideas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Get good photos for articles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Communicate with photo/social managers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Macintosh PowerPoint</Application>
  <PresentationFormat>On-screen Show (16:9)</PresentationFormat>
  <Paragraphs>44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Open Sans</vt:lpstr>
      <vt:lpstr>PT Sans Narrow</vt:lpstr>
      <vt:lpstr>Tropic</vt:lpstr>
      <vt:lpstr>Summer Training 5</vt:lpstr>
      <vt:lpstr>Announcements </vt:lpstr>
      <vt:lpstr>Social Media  </vt:lpstr>
      <vt:lpstr>How we can improve our social media </vt:lpstr>
      <vt:lpstr>Photo</vt:lpstr>
      <vt:lpstr>How we can improve photos </vt:lpstr>
      <vt:lpstr>How everyone can make the Penmen Press better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Training 5</dc:title>
  <cp:lastModifiedBy>Barrett, Ryan</cp:lastModifiedBy>
  <cp:revision>1</cp:revision>
  <dcterms:modified xsi:type="dcterms:W3CDTF">2021-07-29T00:55:26Z</dcterms:modified>
</cp:coreProperties>
</file>