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30c426dcc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30c426dcc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30c426dc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30c426dc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30c426dcc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30c426dcc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30c426dcc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30c426dcc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Training 6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Meeting!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r>
              <a:rPr lang="en"/>
              <a:t> 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Last meeting!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Transition to teams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will update you guys as we move along and hear back from SNHU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Thank you for your hard work and attendance so far this summer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Keep in touch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Orientation issue update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have yet to hear back from copies plus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will work in individual/small group formatted </a:t>
            </a:r>
            <a:r>
              <a:rPr lang="en"/>
              <a:t>groups</a:t>
            </a:r>
            <a:r>
              <a:rPr lang="en"/>
              <a:t> to complete the issue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People who </a:t>
            </a:r>
            <a:r>
              <a:rPr lang="en"/>
              <a:t>haven't</a:t>
            </a:r>
            <a:r>
              <a:rPr lang="en"/>
              <a:t> finished articles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Editors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Copy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Layout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photo/social media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Once the issue is put together and </a:t>
            </a:r>
            <a:r>
              <a:rPr lang="en"/>
              <a:t>completed,</a:t>
            </a:r>
            <a:r>
              <a:rPr lang="en"/>
              <a:t> we will invite you all to look over it (as we did last year in our general member meetings)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will update you with the process!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5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Thank you guys so much for attending the meetings this summer and for making this orientation issue possible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Without you guys, this would not be possible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are looking to start off the year strong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Please send us suggestions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Begin writing/brainstorming articles you want to see in the first fall issue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Meet with Sofia and Stefan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Reach out to people for </a:t>
            </a:r>
            <a:r>
              <a:rPr lang="en"/>
              <a:t>recruitment</a:t>
            </a:r>
            <a:r>
              <a:rPr lang="en"/>
              <a:t>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cannot wait to be back in person with you all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We will not say goodbye yet </a:t>
            </a:r>
            <a:r>
              <a:rPr lang="en"/>
              <a:t>because</a:t>
            </a:r>
            <a:r>
              <a:rPr lang="en"/>
              <a:t> we still want to do bonding and meet with you all before </a:t>
            </a:r>
            <a:r>
              <a:rPr lang="en"/>
              <a:t>school</a:t>
            </a:r>
            <a:r>
              <a:rPr lang="en"/>
              <a:t> begins!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Reach out to us!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are very </a:t>
            </a:r>
            <a:r>
              <a:rPr lang="en"/>
              <a:t>repetitive</a:t>
            </a:r>
            <a:r>
              <a:rPr lang="en"/>
              <a:t> with this because we mean it!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want to meet with you guys before </a:t>
            </a:r>
            <a:r>
              <a:rPr lang="en"/>
              <a:t>school</a:t>
            </a:r>
            <a:r>
              <a:rPr lang="en"/>
              <a:t> a few times to pay attention to slack and teams!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