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y="5143500" cx="9144000"/>
  <p:notesSz cx="6858000" cy="9144000"/>
  <p:embeddedFontLst>
    <p:embeddedFont>
      <p:font typeface="Merriweather Light"/>
      <p:regular r:id="rId25"/>
      <p:bold r:id="rId26"/>
      <p:italic r:id="rId27"/>
      <p:boldItalic r:id="rId28"/>
    </p:embeddedFont>
    <p:embeddedFont>
      <p:font typeface="Abril Fatface"/>
      <p:regular r:id="rId29"/>
    </p:embeddedFont>
    <p:embeddedFont>
      <p:font typeface="Vidaloka"/>
      <p:regular r:id="rId30"/>
    </p:embeddedFont>
    <p:embeddedFont>
      <p:font typeface="Libre Baskerville"/>
      <p:regular r:id="rId31"/>
      <p:bold r:id="rId32"/>
      <p:italic r:id="rId33"/>
    </p:embeddedFont>
    <p:embeddedFont>
      <p:font typeface="Merriweather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MerriweatherLight-bold.fntdata"/><Relationship Id="rId25" Type="http://schemas.openxmlformats.org/officeDocument/2006/relationships/font" Target="fonts/MerriweatherLight-regular.fntdata"/><Relationship Id="rId28" Type="http://schemas.openxmlformats.org/officeDocument/2006/relationships/font" Target="fonts/MerriweatherLight-boldItalic.fntdata"/><Relationship Id="rId27" Type="http://schemas.openxmlformats.org/officeDocument/2006/relationships/font" Target="fonts/MerriweatherLight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AbrilFatface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LibreBaskerville-regular.fntdata"/><Relationship Id="rId30" Type="http://schemas.openxmlformats.org/officeDocument/2006/relationships/font" Target="fonts/Vidaloka-regular.fntdata"/><Relationship Id="rId11" Type="http://schemas.openxmlformats.org/officeDocument/2006/relationships/slide" Target="slides/slide7.xml"/><Relationship Id="rId33" Type="http://schemas.openxmlformats.org/officeDocument/2006/relationships/font" Target="fonts/LibreBaskerville-italic.fntdata"/><Relationship Id="rId10" Type="http://schemas.openxmlformats.org/officeDocument/2006/relationships/slide" Target="slides/slide6.xml"/><Relationship Id="rId32" Type="http://schemas.openxmlformats.org/officeDocument/2006/relationships/font" Target="fonts/LibreBaskerville-bold.fntdata"/><Relationship Id="rId13" Type="http://schemas.openxmlformats.org/officeDocument/2006/relationships/slide" Target="slides/slide9.xml"/><Relationship Id="rId35" Type="http://schemas.openxmlformats.org/officeDocument/2006/relationships/font" Target="fonts/Merriweather-bold.fntdata"/><Relationship Id="rId12" Type="http://schemas.openxmlformats.org/officeDocument/2006/relationships/slide" Target="slides/slide8.xml"/><Relationship Id="rId34" Type="http://schemas.openxmlformats.org/officeDocument/2006/relationships/font" Target="fonts/Merriweather-regular.fntdata"/><Relationship Id="rId15" Type="http://schemas.openxmlformats.org/officeDocument/2006/relationships/slide" Target="slides/slide11.xml"/><Relationship Id="rId37" Type="http://schemas.openxmlformats.org/officeDocument/2006/relationships/font" Target="fonts/Merriweather-boldItalic.fntdata"/><Relationship Id="rId14" Type="http://schemas.openxmlformats.org/officeDocument/2006/relationships/slide" Target="slides/slide10.xml"/><Relationship Id="rId36" Type="http://schemas.openxmlformats.org/officeDocument/2006/relationships/font" Target="fonts/Merriweather-italic.fnt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f239d8939d_0_34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gf239d8939d_0_3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e4d8c5d12f_0_3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e4d8c5d12f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9b4b686a97_0_57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9b4b686a97_0_5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f239d8939d_1_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f239d8939d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f239d8939d_0_16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gf239d8939d_0_16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gradFill>
          <a:gsLst>
            <a:gs pos="0">
              <a:schemeClr val="accent6"/>
            </a:gs>
            <a:gs pos="50000">
              <a:schemeClr val="accent5"/>
            </a:gs>
            <a:gs pos="100000">
              <a:schemeClr val="dk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/>
          <p:nvPr>
            <p:ph type="ctrTitle"/>
          </p:nvPr>
        </p:nvSpPr>
        <p:spPr>
          <a:xfrm>
            <a:off x="1517975" y="1257750"/>
            <a:ext cx="6108000" cy="2628000"/>
          </a:xfrm>
          <a:prstGeom prst="rect">
            <a:avLst/>
          </a:prstGeom>
          <a:effectLst>
            <a:outerShdw blurRad="85725" rotWithShape="0" algn="bl" dir="5400000" dist="19050">
              <a:schemeClr val="dk1">
                <a:alpha val="40000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1"/>
          <p:cNvSpPr txBox="1"/>
          <p:nvPr>
            <p:ph idx="12" type="sldNum"/>
          </p:nvPr>
        </p:nvSpPr>
        <p:spPr>
          <a:xfrm>
            <a:off x="4297650" y="4525025"/>
            <a:ext cx="548700" cy="36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8" name="Google Shape;118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2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 sz="1400"/>
            </a:lvl9pPr>
          </a:lstStyle>
          <a:p/>
        </p:txBody>
      </p:sp>
      <p:sp>
        <p:nvSpPr>
          <p:cNvPr id="121" name="Google Shape;121;p12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" name="Google Shape;122;p1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" name="Google Shape;123;p1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Google Shape;124;p1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gradFill>
          <a:gsLst>
            <a:gs pos="0">
              <a:schemeClr val="accent2"/>
            </a:gs>
            <a:gs pos="32000">
              <a:schemeClr val="accent3"/>
            </a:gs>
            <a:gs pos="75000">
              <a:schemeClr val="accent5"/>
            </a:gs>
            <a:gs pos="100000">
              <a:schemeClr val="dk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oogle Shape;13;p3"/>
          <p:cNvGrpSpPr/>
          <p:nvPr/>
        </p:nvGrpSpPr>
        <p:grpSpPr>
          <a:xfrm>
            <a:off x="0" y="-4"/>
            <a:ext cx="9144000" cy="5143506"/>
            <a:chOff x="0" y="-4"/>
            <a:chExt cx="9144000" cy="5143506"/>
          </a:xfrm>
        </p:grpSpPr>
        <p:pic>
          <p:nvPicPr>
            <p:cNvPr id="14" name="Google Shape;14;p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Google Shape;15;p3"/>
            <p:cNvSpPr/>
            <p:nvPr/>
          </p:nvSpPr>
          <p:spPr>
            <a:xfrm>
              <a:off x="621650" y="621800"/>
              <a:ext cx="7908000" cy="3900300"/>
            </a:xfrm>
            <a:prstGeom prst="roundRect">
              <a:avLst>
                <a:gd fmla="val 740" name="adj"/>
              </a:avLst>
            </a:prstGeom>
            <a:solidFill>
              <a:schemeClr val="lt2"/>
            </a:solidFill>
            <a:ln>
              <a:noFill/>
            </a:ln>
            <a:effectLst>
              <a:outerShdw blurRad="214313" rotWithShape="0" algn="bl" dir="5400000" dist="38100">
                <a:schemeClr val="dk1">
                  <a:alpha val="6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6" name="Google Shape;16;p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82500" y="1944450"/>
              <a:ext cx="595725" cy="7536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17;p3"/>
            <p:cNvPicPr preferRelativeResize="0"/>
            <p:nvPr/>
          </p:nvPicPr>
          <p:blipFill rotWithShape="1">
            <a:blip r:embed="rId4">
              <a:alphaModFix/>
            </a:blip>
            <a:srcRect b="0" l="0" r="22480" t="0"/>
            <a:stretch/>
          </p:blipFill>
          <p:spPr>
            <a:xfrm>
              <a:off x="8047947" y="1912825"/>
              <a:ext cx="1096050" cy="1945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18;p3"/>
            <p:cNvPicPr preferRelativeResize="0"/>
            <p:nvPr/>
          </p:nvPicPr>
          <p:blipFill rotWithShape="1">
            <a:blip r:embed="rId5">
              <a:alphaModFix/>
            </a:blip>
            <a:srcRect b="0" l="0" r="0" t="40915"/>
            <a:stretch/>
          </p:blipFill>
          <p:spPr>
            <a:xfrm>
              <a:off x="787000" y="-4"/>
              <a:ext cx="1923550" cy="147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Google Shape;19;p3"/>
            <p:cNvPicPr preferRelativeResize="0"/>
            <p:nvPr/>
          </p:nvPicPr>
          <p:blipFill rotWithShape="1">
            <a:blip r:embed="rId6">
              <a:alphaModFix/>
            </a:blip>
            <a:srcRect b="27081" l="0" r="0" t="0"/>
            <a:stretch/>
          </p:blipFill>
          <p:spPr>
            <a:xfrm>
              <a:off x="215950" y="4149127"/>
              <a:ext cx="1902000" cy="9943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" name="Google Shape;20;p3"/>
          <p:cNvSpPr txBox="1"/>
          <p:nvPr>
            <p:ph type="ctrTitle"/>
          </p:nvPr>
        </p:nvSpPr>
        <p:spPr>
          <a:xfrm>
            <a:off x="1344500" y="1583350"/>
            <a:ext cx="64551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1" name="Google Shape;21;p3"/>
          <p:cNvSpPr txBox="1"/>
          <p:nvPr>
            <p:ph idx="1" type="subTitle"/>
          </p:nvPr>
        </p:nvSpPr>
        <p:spPr>
          <a:xfrm>
            <a:off x="1344500" y="2763852"/>
            <a:ext cx="64551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 algn="ctr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 algn="ctr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 algn="ctr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 algn="ctr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 algn="ctr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 algn="ctr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 algn="ctr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 algn="ctr">
              <a:spcBef>
                <a:spcPts val="600"/>
              </a:spcBef>
              <a:spcAft>
                <a:spcPts val="60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gradFill>
          <a:gsLst>
            <a:gs pos="0">
              <a:schemeClr val="accent2"/>
            </a:gs>
            <a:gs pos="32000">
              <a:schemeClr val="accent3"/>
            </a:gs>
            <a:gs pos="75000">
              <a:schemeClr val="accent5"/>
            </a:gs>
            <a:gs pos="100000">
              <a:schemeClr val="dk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/>
          <p:nvPr>
            <p:ph idx="1" type="body"/>
          </p:nvPr>
        </p:nvSpPr>
        <p:spPr>
          <a:xfrm>
            <a:off x="2255275" y="1510750"/>
            <a:ext cx="4633200" cy="2121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81000" lvl="0" marL="457200" rtl="0" algn="ctr">
              <a:spcBef>
                <a:spcPts val="0"/>
              </a:spcBef>
              <a:spcAft>
                <a:spcPts val="0"/>
              </a:spcAft>
              <a:buSzPts val="2400"/>
              <a:buFont typeface="Merriweather"/>
              <a:buChar char="●"/>
              <a:defRPr b="1" i="1" sz="2400"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-381000" lvl="1" marL="914400" rtl="0" algn="ctr">
              <a:spcBef>
                <a:spcPts val="600"/>
              </a:spcBef>
              <a:spcAft>
                <a:spcPts val="0"/>
              </a:spcAft>
              <a:buSzPts val="2400"/>
              <a:buFont typeface="Merriweather"/>
              <a:buChar char="○"/>
              <a:defRPr b="1" i="1" sz="2400">
                <a:latin typeface="Merriweather"/>
                <a:ea typeface="Merriweather"/>
                <a:cs typeface="Merriweather"/>
                <a:sym typeface="Merriweather"/>
              </a:defRPr>
            </a:lvl2pPr>
            <a:lvl3pPr indent="-381000" lvl="2" marL="1371600" rtl="0" algn="ctr">
              <a:spcBef>
                <a:spcPts val="600"/>
              </a:spcBef>
              <a:spcAft>
                <a:spcPts val="0"/>
              </a:spcAft>
              <a:buSzPts val="2400"/>
              <a:buFont typeface="Merriweather"/>
              <a:buChar char="■"/>
              <a:defRPr b="1" i="1" sz="2400">
                <a:latin typeface="Merriweather"/>
                <a:ea typeface="Merriweather"/>
                <a:cs typeface="Merriweather"/>
                <a:sym typeface="Merriweather"/>
              </a:defRPr>
            </a:lvl3pPr>
            <a:lvl4pPr indent="-381000" lvl="3" marL="1828800" rtl="0" algn="ctr">
              <a:spcBef>
                <a:spcPts val="600"/>
              </a:spcBef>
              <a:spcAft>
                <a:spcPts val="0"/>
              </a:spcAft>
              <a:buSzPts val="2400"/>
              <a:buFont typeface="Merriweather"/>
              <a:buChar char="●"/>
              <a:defRPr b="1" i="1" sz="2400">
                <a:latin typeface="Merriweather"/>
                <a:ea typeface="Merriweather"/>
                <a:cs typeface="Merriweather"/>
                <a:sym typeface="Merriweather"/>
              </a:defRPr>
            </a:lvl4pPr>
            <a:lvl5pPr indent="-381000" lvl="4" marL="2286000" rtl="0" algn="ctr">
              <a:spcBef>
                <a:spcPts val="600"/>
              </a:spcBef>
              <a:spcAft>
                <a:spcPts val="0"/>
              </a:spcAft>
              <a:buSzPts val="2400"/>
              <a:buFont typeface="Merriweather"/>
              <a:buChar char="○"/>
              <a:defRPr b="1" i="1" sz="2400">
                <a:latin typeface="Merriweather"/>
                <a:ea typeface="Merriweather"/>
                <a:cs typeface="Merriweather"/>
                <a:sym typeface="Merriweather"/>
              </a:defRPr>
            </a:lvl5pPr>
            <a:lvl6pPr indent="-381000" lvl="5" marL="2743200" rtl="0" algn="ctr">
              <a:spcBef>
                <a:spcPts val="600"/>
              </a:spcBef>
              <a:spcAft>
                <a:spcPts val="0"/>
              </a:spcAft>
              <a:buSzPts val="2400"/>
              <a:buFont typeface="Merriweather"/>
              <a:buChar char="■"/>
              <a:defRPr b="1" i="1" sz="2400">
                <a:latin typeface="Merriweather"/>
                <a:ea typeface="Merriweather"/>
                <a:cs typeface="Merriweather"/>
                <a:sym typeface="Merriweather"/>
              </a:defRPr>
            </a:lvl6pPr>
            <a:lvl7pPr indent="-381000" lvl="6" marL="3200400" rtl="0" algn="ctr">
              <a:spcBef>
                <a:spcPts val="600"/>
              </a:spcBef>
              <a:spcAft>
                <a:spcPts val="0"/>
              </a:spcAft>
              <a:buSzPts val="2400"/>
              <a:buFont typeface="Merriweather"/>
              <a:buChar char="●"/>
              <a:defRPr b="1" i="1" sz="2400">
                <a:latin typeface="Merriweather"/>
                <a:ea typeface="Merriweather"/>
                <a:cs typeface="Merriweather"/>
                <a:sym typeface="Merriweather"/>
              </a:defRPr>
            </a:lvl7pPr>
            <a:lvl8pPr indent="-381000" lvl="7" marL="3657600" rtl="0" algn="ctr">
              <a:spcBef>
                <a:spcPts val="600"/>
              </a:spcBef>
              <a:spcAft>
                <a:spcPts val="0"/>
              </a:spcAft>
              <a:buSzPts val="2400"/>
              <a:buFont typeface="Merriweather"/>
              <a:buChar char="○"/>
              <a:defRPr b="1" i="1" sz="2400">
                <a:latin typeface="Merriweather"/>
                <a:ea typeface="Merriweather"/>
                <a:cs typeface="Merriweather"/>
                <a:sym typeface="Merriweather"/>
              </a:defRPr>
            </a:lvl8pPr>
            <a:lvl9pPr indent="-381000" lvl="8" marL="4114800" rtl="0" algn="ctr">
              <a:spcBef>
                <a:spcPts val="600"/>
              </a:spcBef>
              <a:spcAft>
                <a:spcPts val="600"/>
              </a:spcAft>
              <a:buSzPts val="2400"/>
              <a:buFont typeface="Merriweather"/>
              <a:buChar char="■"/>
              <a:defRPr b="1" i="1" sz="2400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25" name="Google Shape;25;p4"/>
          <p:cNvSpPr txBox="1"/>
          <p:nvPr/>
        </p:nvSpPr>
        <p:spPr>
          <a:xfrm>
            <a:off x="3593400" y="768723"/>
            <a:ext cx="1957200" cy="489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chemeClr val="dk1">
                <a:alpha val="50000"/>
              </a:scheme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0">
                <a:solidFill>
                  <a:schemeClr val="lt1"/>
                </a:solidFill>
                <a:latin typeface="Vidaloka"/>
                <a:ea typeface="Vidaloka"/>
                <a:cs typeface="Vidaloka"/>
                <a:sym typeface="Vidaloka"/>
              </a:rPr>
              <a:t>“</a:t>
            </a:r>
            <a:endParaRPr sz="9000">
              <a:solidFill>
                <a:schemeClr val="lt1"/>
              </a:solidFill>
              <a:latin typeface="Vidaloka"/>
              <a:ea typeface="Vidaloka"/>
              <a:cs typeface="Vidaloka"/>
              <a:sym typeface="Vidaloka"/>
            </a:endParaRPr>
          </a:p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4297650" y="4525025"/>
            <a:ext cx="548700" cy="36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lt2"/>
                </a:solidFill>
              </a:defRPr>
            </a:lvl1pPr>
            <a:lvl2pPr lvl="1" rtl="0">
              <a:buNone/>
              <a:defRPr>
                <a:solidFill>
                  <a:schemeClr val="lt2"/>
                </a:solidFill>
              </a:defRPr>
            </a:lvl2pPr>
            <a:lvl3pPr lvl="2" rtl="0">
              <a:buNone/>
              <a:defRPr>
                <a:solidFill>
                  <a:schemeClr val="lt2"/>
                </a:solidFill>
              </a:defRPr>
            </a:lvl3pPr>
            <a:lvl4pPr lvl="3" rtl="0">
              <a:buNone/>
              <a:defRPr>
                <a:solidFill>
                  <a:schemeClr val="lt2"/>
                </a:solidFill>
              </a:defRPr>
            </a:lvl4pPr>
            <a:lvl5pPr lvl="4" rtl="0">
              <a:buNone/>
              <a:defRPr>
                <a:solidFill>
                  <a:schemeClr val="lt2"/>
                </a:solidFill>
              </a:defRPr>
            </a:lvl5pPr>
            <a:lvl6pPr lvl="5" rtl="0">
              <a:buNone/>
              <a:defRPr>
                <a:solidFill>
                  <a:schemeClr val="lt2"/>
                </a:solidFill>
              </a:defRPr>
            </a:lvl6pPr>
            <a:lvl7pPr lvl="6" rtl="0">
              <a:buNone/>
              <a:defRPr>
                <a:solidFill>
                  <a:schemeClr val="lt2"/>
                </a:solidFill>
              </a:defRPr>
            </a:lvl7pPr>
            <a:lvl8pPr lvl="7" rtl="0">
              <a:buNone/>
              <a:defRPr>
                <a:solidFill>
                  <a:schemeClr val="lt2"/>
                </a:solidFill>
              </a:defRPr>
            </a:lvl8pPr>
            <a:lvl9pPr lvl="8" rtl="0">
              <a:buNone/>
              <a:defRPr>
                <a:solidFill>
                  <a:schemeClr val="lt2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oogle Shape;28;p5"/>
          <p:cNvGrpSpPr/>
          <p:nvPr/>
        </p:nvGrpSpPr>
        <p:grpSpPr>
          <a:xfrm>
            <a:off x="0" y="-4"/>
            <a:ext cx="9144000" cy="5143506"/>
            <a:chOff x="0" y="-4"/>
            <a:chExt cx="9144000" cy="5143506"/>
          </a:xfrm>
        </p:grpSpPr>
        <p:pic>
          <p:nvPicPr>
            <p:cNvPr id="29" name="Google Shape;29;p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" name="Google Shape;30;p5"/>
            <p:cNvSpPr/>
            <p:nvPr/>
          </p:nvSpPr>
          <p:spPr>
            <a:xfrm>
              <a:off x="621650" y="621800"/>
              <a:ext cx="7908000" cy="3900300"/>
            </a:xfrm>
            <a:prstGeom prst="roundRect">
              <a:avLst>
                <a:gd fmla="val 740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214313" rotWithShape="0" algn="bl" dir="5400000" dist="38100">
                <a:schemeClr val="dk1">
                  <a:alpha val="6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1" name="Google Shape;31;p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82500" y="1944450"/>
              <a:ext cx="595725" cy="7536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Google Shape;32;p5"/>
            <p:cNvPicPr preferRelativeResize="0"/>
            <p:nvPr/>
          </p:nvPicPr>
          <p:blipFill rotWithShape="1">
            <a:blip r:embed="rId4">
              <a:alphaModFix/>
            </a:blip>
            <a:srcRect b="0" l="0" r="22480" t="0"/>
            <a:stretch/>
          </p:blipFill>
          <p:spPr>
            <a:xfrm>
              <a:off x="8047947" y="1912825"/>
              <a:ext cx="1096050" cy="1945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Google Shape;33;p5"/>
            <p:cNvPicPr preferRelativeResize="0"/>
            <p:nvPr/>
          </p:nvPicPr>
          <p:blipFill rotWithShape="1">
            <a:blip r:embed="rId5">
              <a:alphaModFix/>
            </a:blip>
            <a:srcRect b="0" l="0" r="0" t="40915"/>
            <a:stretch/>
          </p:blipFill>
          <p:spPr>
            <a:xfrm>
              <a:off x="787000" y="-4"/>
              <a:ext cx="1923550" cy="147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" name="Google Shape;34;p5"/>
            <p:cNvPicPr preferRelativeResize="0"/>
            <p:nvPr/>
          </p:nvPicPr>
          <p:blipFill rotWithShape="1">
            <a:blip r:embed="rId6">
              <a:alphaModFix/>
            </a:blip>
            <a:srcRect b="27081" l="0" r="0" t="0"/>
            <a:stretch/>
          </p:blipFill>
          <p:spPr>
            <a:xfrm>
              <a:off x="215950" y="4149127"/>
              <a:ext cx="1902000" cy="9943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5" name="Google Shape;35;p5"/>
          <p:cNvSpPr txBox="1"/>
          <p:nvPr>
            <p:ph type="title"/>
          </p:nvPr>
        </p:nvSpPr>
        <p:spPr>
          <a:xfrm>
            <a:off x="983075" y="621650"/>
            <a:ext cx="7177800" cy="77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" type="body"/>
          </p:nvPr>
        </p:nvSpPr>
        <p:spPr>
          <a:xfrm>
            <a:off x="983075" y="1452925"/>
            <a:ext cx="7177800" cy="267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indent="-355600" lvl="1" marL="9144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/>
            </a:lvl2pPr>
            <a:lvl3pPr indent="-355600" lvl="2" marL="13716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/>
            </a:lvl3pPr>
            <a:lvl4pPr indent="-355600" lvl="3" marL="18288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 rtl="0">
              <a:spcBef>
                <a:spcPts val="600"/>
              </a:spcBef>
              <a:spcAft>
                <a:spcPts val="60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2" type="sldNum"/>
          </p:nvPr>
        </p:nvSpPr>
        <p:spPr>
          <a:xfrm>
            <a:off x="4297650" y="4525025"/>
            <a:ext cx="548700" cy="36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8" name="Google Shape;38;p5"/>
          <p:cNvGrpSpPr/>
          <p:nvPr/>
        </p:nvGrpSpPr>
        <p:grpSpPr>
          <a:xfrm>
            <a:off x="4172925" y="1213654"/>
            <a:ext cx="798150" cy="142397"/>
            <a:chOff x="4172925" y="1213654"/>
            <a:chExt cx="798150" cy="142397"/>
          </a:xfrm>
        </p:grpSpPr>
        <p:sp>
          <p:nvSpPr>
            <p:cNvPr id="39" name="Google Shape;39;p5"/>
            <p:cNvSpPr/>
            <p:nvPr/>
          </p:nvSpPr>
          <p:spPr>
            <a:xfrm>
              <a:off x="4478514" y="1213654"/>
              <a:ext cx="186973" cy="142397"/>
            </a:xfrm>
            <a:custGeom>
              <a:rect b="b" l="l" r="r" t="t"/>
              <a:pathLst>
                <a:path extrusionOk="0" h="99753" w="130979">
                  <a:moveTo>
                    <a:pt x="65345" y="92524"/>
                  </a:moveTo>
                  <a:lnTo>
                    <a:pt x="35275" y="99753"/>
                  </a:lnTo>
                  <a:lnTo>
                    <a:pt x="23131" y="94837"/>
                  </a:lnTo>
                  <a:lnTo>
                    <a:pt x="30648" y="87320"/>
                  </a:lnTo>
                  <a:lnTo>
                    <a:pt x="15035" y="84139"/>
                  </a:lnTo>
                  <a:lnTo>
                    <a:pt x="0" y="68526"/>
                  </a:lnTo>
                  <a:lnTo>
                    <a:pt x="21396" y="59562"/>
                  </a:lnTo>
                  <a:lnTo>
                    <a:pt x="13589" y="51177"/>
                  </a:lnTo>
                  <a:lnTo>
                    <a:pt x="10409" y="22842"/>
                  </a:lnTo>
                  <a:lnTo>
                    <a:pt x="37588" y="26312"/>
                  </a:lnTo>
                  <a:lnTo>
                    <a:pt x="49442" y="39612"/>
                  </a:lnTo>
                  <a:lnTo>
                    <a:pt x="48575" y="21396"/>
                  </a:lnTo>
                  <a:lnTo>
                    <a:pt x="64767" y="0"/>
                  </a:lnTo>
                  <a:lnTo>
                    <a:pt x="81826" y="23131"/>
                  </a:lnTo>
                  <a:lnTo>
                    <a:pt x="81248" y="39034"/>
                  </a:lnTo>
                  <a:lnTo>
                    <a:pt x="91657" y="26312"/>
                  </a:lnTo>
                  <a:lnTo>
                    <a:pt x="119703" y="22553"/>
                  </a:lnTo>
                  <a:lnTo>
                    <a:pt x="116523" y="51177"/>
                  </a:lnTo>
                  <a:lnTo>
                    <a:pt x="107559" y="60430"/>
                  </a:lnTo>
                  <a:lnTo>
                    <a:pt x="130979" y="69104"/>
                  </a:lnTo>
                  <a:lnTo>
                    <a:pt x="113631" y="84717"/>
                  </a:lnTo>
                  <a:lnTo>
                    <a:pt x="98596" y="86741"/>
                  </a:lnTo>
                  <a:lnTo>
                    <a:pt x="105824" y="95126"/>
                  </a:lnTo>
                  <a:lnTo>
                    <a:pt x="94837" y="99174"/>
                  </a:lnTo>
                  <a:close/>
                </a:path>
              </a:pathLst>
            </a:custGeom>
            <a:solidFill>
              <a:srgbClr val="E6DCD2"/>
            </a:solidFill>
            <a:ln>
              <a:noFill/>
            </a:ln>
          </p:spPr>
        </p:sp>
        <p:cxnSp>
          <p:nvCxnSpPr>
            <p:cNvPr id="40" name="Google Shape;40;p5"/>
            <p:cNvCxnSpPr/>
            <p:nvPr/>
          </p:nvCxnSpPr>
          <p:spPr>
            <a:xfrm>
              <a:off x="4677975" y="1296550"/>
              <a:ext cx="293100" cy="0"/>
            </a:xfrm>
            <a:prstGeom prst="straightConnector1">
              <a:avLst/>
            </a:prstGeom>
            <a:noFill/>
            <a:ln cap="flat" cmpd="sng" w="9525">
              <a:solidFill>
                <a:srgbClr val="E6DCD2"/>
              </a:solidFill>
              <a:prstDash val="solid"/>
              <a:round/>
              <a:headEnd len="sm" w="sm" type="none"/>
              <a:tailEnd len="sm" w="sm" type="oval"/>
            </a:ln>
          </p:spPr>
        </p:cxnSp>
        <p:cxnSp>
          <p:nvCxnSpPr>
            <p:cNvPr id="41" name="Google Shape;41;p5"/>
            <p:cNvCxnSpPr/>
            <p:nvPr/>
          </p:nvCxnSpPr>
          <p:spPr>
            <a:xfrm>
              <a:off x="4172925" y="1296550"/>
              <a:ext cx="293100" cy="0"/>
            </a:xfrm>
            <a:prstGeom prst="straightConnector1">
              <a:avLst/>
            </a:prstGeom>
            <a:noFill/>
            <a:ln cap="flat" cmpd="sng" w="9525">
              <a:solidFill>
                <a:srgbClr val="E6DCD2"/>
              </a:solidFill>
              <a:prstDash val="solid"/>
              <a:round/>
              <a:headEnd len="sm" w="sm" type="oval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 half">
  <p:cSld name="TITLE_AND_BODY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oogle Shape;43;p6"/>
          <p:cNvGrpSpPr/>
          <p:nvPr/>
        </p:nvGrpSpPr>
        <p:grpSpPr>
          <a:xfrm>
            <a:off x="0" y="0"/>
            <a:ext cx="9144000" cy="5143502"/>
            <a:chOff x="0" y="0"/>
            <a:chExt cx="9144000" cy="5143502"/>
          </a:xfrm>
        </p:grpSpPr>
        <p:pic>
          <p:nvPicPr>
            <p:cNvPr id="44" name="Google Shape;44;p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" name="Google Shape;45;p6"/>
            <p:cNvSpPr/>
            <p:nvPr/>
          </p:nvSpPr>
          <p:spPr>
            <a:xfrm>
              <a:off x="621650" y="621800"/>
              <a:ext cx="7908000" cy="3900300"/>
            </a:xfrm>
            <a:prstGeom prst="roundRect">
              <a:avLst>
                <a:gd fmla="val 740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214313" rotWithShape="0" algn="bl" dir="5400000" dist="38100">
                <a:schemeClr val="dk1">
                  <a:alpha val="6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6" name="Google Shape;46;p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82500" y="1944450"/>
              <a:ext cx="595725" cy="7536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" name="Google Shape;47;p6"/>
            <p:cNvPicPr preferRelativeResize="0"/>
            <p:nvPr/>
          </p:nvPicPr>
          <p:blipFill rotWithShape="1">
            <a:blip r:embed="rId4">
              <a:alphaModFix/>
            </a:blip>
            <a:srcRect b="0" l="0" r="22480" t="0"/>
            <a:stretch/>
          </p:blipFill>
          <p:spPr>
            <a:xfrm>
              <a:off x="8047947" y="1912825"/>
              <a:ext cx="1096050" cy="1945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" name="Google Shape;48;p6"/>
            <p:cNvPicPr preferRelativeResize="0"/>
            <p:nvPr/>
          </p:nvPicPr>
          <p:blipFill rotWithShape="1">
            <a:blip r:embed="rId5">
              <a:alphaModFix/>
            </a:blip>
            <a:srcRect b="27081" l="0" r="0" t="0"/>
            <a:stretch/>
          </p:blipFill>
          <p:spPr>
            <a:xfrm>
              <a:off x="215950" y="4149127"/>
              <a:ext cx="1902000" cy="9943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9" name="Google Shape;49;p6"/>
          <p:cNvSpPr txBox="1"/>
          <p:nvPr>
            <p:ph type="title"/>
          </p:nvPr>
        </p:nvSpPr>
        <p:spPr>
          <a:xfrm>
            <a:off x="983075" y="958867"/>
            <a:ext cx="3354000" cy="61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50" name="Google Shape;50;p6"/>
          <p:cNvSpPr txBox="1"/>
          <p:nvPr>
            <p:ph idx="1" type="body"/>
          </p:nvPr>
        </p:nvSpPr>
        <p:spPr>
          <a:xfrm>
            <a:off x="983075" y="1913026"/>
            <a:ext cx="3354000" cy="224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51" name="Google Shape;51;p6"/>
          <p:cNvSpPr txBox="1"/>
          <p:nvPr>
            <p:ph idx="12" type="sldNum"/>
          </p:nvPr>
        </p:nvSpPr>
        <p:spPr>
          <a:xfrm>
            <a:off x="4297650" y="4525025"/>
            <a:ext cx="548700" cy="36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2" name="Google Shape;52;p6"/>
          <p:cNvGrpSpPr/>
          <p:nvPr/>
        </p:nvGrpSpPr>
        <p:grpSpPr>
          <a:xfrm>
            <a:off x="983064" y="1673746"/>
            <a:ext cx="701061" cy="142397"/>
            <a:chOff x="4478514" y="1213654"/>
            <a:chExt cx="701061" cy="142397"/>
          </a:xfrm>
        </p:grpSpPr>
        <p:sp>
          <p:nvSpPr>
            <p:cNvPr id="53" name="Google Shape;53;p6"/>
            <p:cNvSpPr/>
            <p:nvPr/>
          </p:nvSpPr>
          <p:spPr>
            <a:xfrm>
              <a:off x="4478514" y="1213654"/>
              <a:ext cx="186973" cy="142397"/>
            </a:xfrm>
            <a:custGeom>
              <a:rect b="b" l="l" r="r" t="t"/>
              <a:pathLst>
                <a:path extrusionOk="0" h="99753" w="130979">
                  <a:moveTo>
                    <a:pt x="65345" y="92524"/>
                  </a:moveTo>
                  <a:lnTo>
                    <a:pt x="35275" y="99753"/>
                  </a:lnTo>
                  <a:lnTo>
                    <a:pt x="23131" y="94837"/>
                  </a:lnTo>
                  <a:lnTo>
                    <a:pt x="30648" y="87320"/>
                  </a:lnTo>
                  <a:lnTo>
                    <a:pt x="15035" y="84139"/>
                  </a:lnTo>
                  <a:lnTo>
                    <a:pt x="0" y="68526"/>
                  </a:lnTo>
                  <a:lnTo>
                    <a:pt x="21396" y="59562"/>
                  </a:lnTo>
                  <a:lnTo>
                    <a:pt x="13589" y="51177"/>
                  </a:lnTo>
                  <a:lnTo>
                    <a:pt x="10409" y="22842"/>
                  </a:lnTo>
                  <a:lnTo>
                    <a:pt x="37588" y="26312"/>
                  </a:lnTo>
                  <a:lnTo>
                    <a:pt x="49442" y="39612"/>
                  </a:lnTo>
                  <a:lnTo>
                    <a:pt x="48575" y="21396"/>
                  </a:lnTo>
                  <a:lnTo>
                    <a:pt x="64767" y="0"/>
                  </a:lnTo>
                  <a:lnTo>
                    <a:pt x="81826" y="23131"/>
                  </a:lnTo>
                  <a:lnTo>
                    <a:pt x="81248" y="39034"/>
                  </a:lnTo>
                  <a:lnTo>
                    <a:pt x="91657" y="26312"/>
                  </a:lnTo>
                  <a:lnTo>
                    <a:pt x="119703" y="22553"/>
                  </a:lnTo>
                  <a:lnTo>
                    <a:pt x="116523" y="51177"/>
                  </a:lnTo>
                  <a:lnTo>
                    <a:pt x="107559" y="60430"/>
                  </a:lnTo>
                  <a:lnTo>
                    <a:pt x="130979" y="69104"/>
                  </a:lnTo>
                  <a:lnTo>
                    <a:pt x="113631" y="84717"/>
                  </a:lnTo>
                  <a:lnTo>
                    <a:pt x="98596" y="86741"/>
                  </a:lnTo>
                  <a:lnTo>
                    <a:pt x="105824" y="95126"/>
                  </a:lnTo>
                  <a:lnTo>
                    <a:pt x="94837" y="99174"/>
                  </a:lnTo>
                  <a:close/>
                </a:path>
              </a:pathLst>
            </a:custGeom>
            <a:solidFill>
              <a:srgbClr val="E6DCD2"/>
            </a:solidFill>
            <a:ln>
              <a:noFill/>
            </a:ln>
          </p:spPr>
        </p:sp>
        <p:cxnSp>
          <p:nvCxnSpPr>
            <p:cNvPr id="54" name="Google Shape;54;p6"/>
            <p:cNvCxnSpPr/>
            <p:nvPr/>
          </p:nvCxnSpPr>
          <p:spPr>
            <a:xfrm>
              <a:off x="4677975" y="1296550"/>
              <a:ext cx="501600" cy="0"/>
            </a:xfrm>
            <a:prstGeom prst="straightConnector1">
              <a:avLst/>
            </a:prstGeom>
            <a:noFill/>
            <a:ln cap="flat" cmpd="sng" w="9525">
              <a:solidFill>
                <a:srgbClr val="E6DCD2"/>
              </a:solidFill>
              <a:prstDash val="solid"/>
              <a:round/>
              <a:headEnd len="sm" w="sm" type="none"/>
              <a:tailEnd len="sm" w="sm" type="oval"/>
            </a:ln>
          </p:spPr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7"/>
          <p:cNvGrpSpPr/>
          <p:nvPr/>
        </p:nvGrpSpPr>
        <p:grpSpPr>
          <a:xfrm>
            <a:off x="0" y="-4"/>
            <a:ext cx="9144000" cy="5143506"/>
            <a:chOff x="0" y="-4"/>
            <a:chExt cx="9144000" cy="5143506"/>
          </a:xfrm>
        </p:grpSpPr>
        <p:pic>
          <p:nvPicPr>
            <p:cNvPr id="57" name="Google Shape;57;p7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8" name="Google Shape;58;p7"/>
            <p:cNvSpPr/>
            <p:nvPr/>
          </p:nvSpPr>
          <p:spPr>
            <a:xfrm>
              <a:off x="621650" y="621800"/>
              <a:ext cx="7908000" cy="3900300"/>
            </a:xfrm>
            <a:prstGeom prst="roundRect">
              <a:avLst>
                <a:gd fmla="val 740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214313" rotWithShape="0" algn="bl" dir="5400000" dist="38100">
                <a:schemeClr val="dk1">
                  <a:alpha val="6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9" name="Google Shape;59;p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82500" y="1944450"/>
              <a:ext cx="595725" cy="7536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" name="Google Shape;60;p7"/>
            <p:cNvPicPr preferRelativeResize="0"/>
            <p:nvPr/>
          </p:nvPicPr>
          <p:blipFill rotWithShape="1">
            <a:blip r:embed="rId4">
              <a:alphaModFix/>
            </a:blip>
            <a:srcRect b="0" l="0" r="22480" t="0"/>
            <a:stretch/>
          </p:blipFill>
          <p:spPr>
            <a:xfrm>
              <a:off x="8047947" y="1912825"/>
              <a:ext cx="1096050" cy="1945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Google Shape;61;p7"/>
            <p:cNvPicPr preferRelativeResize="0"/>
            <p:nvPr/>
          </p:nvPicPr>
          <p:blipFill rotWithShape="1">
            <a:blip r:embed="rId5">
              <a:alphaModFix/>
            </a:blip>
            <a:srcRect b="0" l="0" r="0" t="40915"/>
            <a:stretch/>
          </p:blipFill>
          <p:spPr>
            <a:xfrm>
              <a:off x="787000" y="-4"/>
              <a:ext cx="1923550" cy="147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" name="Google Shape;62;p7"/>
            <p:cNvPicPr preferRelativeResize="0"/>
            <p:nvPr/>
          </p:nvPicPr>
          <p:blipFill rotWithShape="1">
            <a:blip r:embed="rId6">
              <a:alphaModFix/>
            </a:blip>
            <a:srcRect b="27081" l="0" r="0" t="0"/>
            <a:stretch/>
          </p:blipFill>
          <p:spPr>
            <a:xfrm>
              <a:off x="215950" y="4149127"/>
              <a:ext cx="1902000" cy="9943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3" name="Google Shape;63;p7"/>
          <p:cNvSpPr txBox="1"/>
          <p:nvPr>
            <p:ph type="title"/>
          </p:nvPr>
        </p:nvSpPr>
        <p:spPr>
          <a:xfrm>
            <a:off x="983075" y="621650"/>
            <a:ext cx="7177800" cy="77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64" name="Google Shape;64;p7"/>
          <p:cNvSpPr txBox="1"/>
          <p:nvPr>
            <p:ph idx="1" type="body"/>
          </p:nvPr>
        </p:nvSpPr>
        <p:spPr>
          <a:xfrm>
            <a:off x="983100" y="1452925"/>
            <a:ext cx="3353700" cy="268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65" name="Google Shape;65;p7"/>
          <p:cNvSpPr txBox="1"/>
          <p:nvPr>
            <p:ph idx="2" type="body"/>
          </p:nvPr>
        </p:nvSpPr>
        <p:spPr>
          <a:xfrm>
            <a:off x="4807223" y="1452925"/>
            <a:ext cx="3353700" cy="268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66" name="Google Shape;66;p7"/>
          <p:cNvSpPr txBox="1"/>
          <p:nvPr>
            <p:ph idx="12" type="sldNum"/>
          </p:nvPr>
        </p:nvSpPr>
        <p:spPr>
          <a:xfrm>
            <a:off x="4297650" y="4525025"/>
            <a:ext cx="548700" cy="36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7" name="Google Shape;67;p7"/>
          <p:cNvGrpSpPr/>
          <p:nvPr/>
        </p:nvGrpSpPr>
        <p:grpSpPr>
          <a:xfrm>
            <a:off x="4172925" y="1213654"/>
            <a:ext cx="798150" cy="142397"/>
            <a:chOff x="4172925" y="1213654"/>
            <a:chExt cx="798150" cy="142397"/>
          </a:xfrm>
        </p:grpSpPr>
        <p:sp>
          <p:nvSpPr>
            <p:cNvPr id="68" name="Google Shape;68;p7"/>
            <p:cNvSpPr/>
            <p:nvPr/>
          </p:nvSpPr>
          <p:spPr>
            <a:xfrm>
              <a:off x="4478514" y="1213654"/>
              <a:ext cx="186973" cy="142397"/>
            </a:xfrm>
            <a:custGeom>
              <a:rect b="b" l="l" r="r" t="t"/>
              <a:pathLst>
                <a:path extrusionOk="0" h="99753" w="130979">
                  <a:moveTo>
                    <a:pt x="65345" y="92524"/>
                  </a:moveTo>
                  <a:lnTo>
                    <a:pt x="35275" y="99753"/>
                  </a:lnTo>
                  <a:lnTo>
                    <a:pt x="23131" y="94837"/>
                  </a:lnTo>
                  <a:lnTo>
                    <a:pt x="30648" y="87320"/>
                  </a:lnTo>
                  <a:lnTo>
                    <a:pt x="15035" y="84139"/>
                  </a:lnTo>
                  <a:lnTo>
                    <a:pt x="0" y="68526"/>
                  </a:lnTo>
                  <a:lnTo>
                    <a:pt x="21396" y="59562"/>
                  </a:lnTo>
                  <a:lnTo>
                    <a:pt x="13589" y="51177"/>
                  </a:lnTo>
                  <a:lnTo>
                    <a:pt x="10409" y="22842"/>
                  </a:lnTo>
                  <a:lnTo>
                    <a:pt x="37588" y="26312"/>
                  </a:lnTo>
                  <a:lnTo>
                    <a:pt x="49442" y="39612"/>
                  </a:lnTo>
                  <a:lnTo>
                    <a:pt x="48575" y="21396"/>
                  </a:lnTo>
                  <a:lnTo>
                    <a:pt x="64767" y="0"/>
                  </a:lnTo>
                  <a:lnTo>
                    <a:pt x="81826" y="23131"/>
                  </a:lnTo>
                  <a:lnTo>
                    <a:pt x="81248" y="39034"/>
                  </a:lnTo>
                  <a:lnTo>
                    <a:pt x="91657" y="26312"/>
                  </a:lnTo>
                  <a:lnTo>
                    <a:pt x="119703" y="22553"/>
                  </a:lnTo>
                  <a:lnTo>
                    <a:pt x="116523" y="51177"/>
                  </a:lnTo>
                  <a:lnTo>
                    <a:pt x="107559" y="60430"/>
                  </a:lnTo>
                  <a:lnTo>
                    <a:pt x="130979" y="69104"/>
                  </a:lnTo>
                  <a:lnTo>
                    <a:pt x="113631" y="84717"/>
                  </a:lnTo>
                  <a:lnTo>
                    <a:pt x="98596" y="86741"/>
                  </a:lnTo>
                  <a:lnTo>
                    <a:pt x="105824" y="95126"/>
                  </a:lnTo>
                  <a:lnTo>
                    <a:pt x="94837" y="99174"/>
                  </a:lnTo>
                  <a:close/>
                </a:path>
              </a:pathLst>
            </a:custGeom>
            <a:solidFill>
              <a:srgbClr val="E6DCD2"/>
            </a:solidFill>
            <a:ln>
              <a:noFill/>
            </a:ln>
          </p:spPr>
        </p:sp>
        <p:cxnSp>
          <p:nvCxnSpPr>
            <p:cNvPr id="69" name="Google Shape;69;p7"/>
            <p:cNvCxnSpPr/>
            <p:nvPr/>
          </p:nvCxnSpPr>
          <p:spPr>
            <a:xfrm>
              <a:off x="4677975" y="1296550"/>
              <a:ext cx="293100" cy="0"/>
            </a:xfrm>
            <a:prstGeom prst="straightConnector1">
              <a:avLst/>
            </a:prstGeom>
            <a:noFill/>
            <a:ln cap="flat" cmpd="sng" w="9525">
              <a:solidFill>
                <a:srgbClr val="E6DCD2"/>
              </a:solidFill>
              <a:prstDash val="solid"/>
              <a:round/>
              <a:headEnd len="sm" w="sm" type="none"/>
              <a:tailEnd len="sm" w="sm" type="oval"/>
            </a:ln>
          </p:spPr>
        </p:cxnSp>
        <p:cxnSp>
          <p:nvCxnSpPr>
            <p:cNvPr id="70" name="Google Shape;70;p7"/>
            <p:cNvCxnSpPr/>
            <p:nvPr/>
          </p:nvCxnSpPr>
          <p:spPr>
            <a:xfrm>
              <a:off x="4172925" y="1296550"/>
              <a:ext cx="293100" cy="0"/>
            </a:xfrm>
            <a:prstGeom prst="straightConnector1">
              <a:avLst/>
            </a:prstGeom>
            <a:noFill/>
            <a:ln cap="flat" cmpd="sng" w="9525">
              <a:solidFill>
                <a:srgbClr val="E6DCD2"/>
              </a:solidFill>
              <a:prstDash val="solid"/>
              <a:round/>
              <a:headEnd len="sm" w="sm" type="oval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8"/>
          <p:cNvGrpSpPr/>
          <p:nvPr/>
        </p:nvGrpSpPr>
        <p:grpSpPr>
          <a:xfrm>
            <a:off x="0" y="-4"/>
            <a:ext cx="9144000" cy="5143506"/>
            <a:chOff x="0" y="-4"/>
            <a:chExt cx="9144000" cy="5143506"/>
          </a:xfrm>
        </p:grpSpPr>
        <p:pic>
          <p:nvPicPr>
            <p:cNvPr id="73" name="Google Shape;73;p8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4" name="Google Shape;74;p8"/>
            <p:cNvSpPr/>
            <p:nvPr/>
          </p:nvSpPr>
          <p:spPr>
            <a:xfrm>
              <a:off x="621650" y="621800"/>
              <a:ext cx="7908000" cy="3900300"/>
            </a:xfrm>
            <a:prstGeom prst="roundRect">
              <a:avLst>
                <a:gd fmla="val 740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214313" rotWithShape="0" algn="bl" dir="5400000" dist="38100">
                <a:schemeClr val="dk1">
                  <a:alpha val="6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75" name="Google Shape;75;p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82500" y="1944450"/>
              <a:ext cx="595725" cy="7536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" name="Google Shape;76;p8"/>
            <p:cNvPicPr preferRelativeResize="0"/>
            <p:nvPr/>
          </p:nvPicPr>
          <p:blipFill rotWithShape="1">
            <a:blip r:embed="rId4">
              <a:alphaModFix/>
            </a:blip>
            <a:srcRect b="0" l="0" r="22480" t="0"/>
            <a:stretch/>
          </p:blipFill>
          <p:spPr>
            <a:xfrm>
              <a:off x="8047947" y="1912825"/>
              <a:ext cx="1096050" cy="1945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" name="Google Shape;77;p8"/>
            <p:cNvPicPr preferRelativeResize="0"/>
            <p:nvPr/>
          </p:nvPicPr>
          <p:blipFill rotWithShape="1">
            <a:blip r:embed="rId5">
              <a:alphaModFix/>
            </a:blip>
            <a:srcRect b="0" l="0" r="0" t="40915"/>
            <a:stretch/>
          </p:blipFill>
          <p:spPr>
            <a:xfrm>
              <a:off x="787000" y="-4"/>
              <a:ext cx="1923550" cy="147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" name="Google Shape;78;p8"/>
            <p:cNvPicPr preferRelativeResize="0"/>
            <p:nvPr/>
          </p:nvPicPr>
          <p:blipFill rotWithShape="1">
            <a:blip r:embed="rId6">
              <a:alphaModFix/>
            </a:blip>
            <a:srcRect b="27081" l="0" r="0" t="0"/>
            <a:stretch/>
          </p:blipFill>
          <p:spPr>
            <a:xfrm>
              <a:off x="215950" y="4149127"/>
              <a:ext cx="1902000" cy="9943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9" name="Google Shape;79;p8"/>
          <p:cNvSpPr txBox="1"/>
          <p:nvPr>
            <p:ph type="title"/>
          </p:nvPr>
        </p:nvSpPr>
        <p:spPr>
          <a:xfrm>
            <a:off x="983075" y="621650"/>
            <a:ext cx="7177800" cy="77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80" name="Google Shape;80;p8"/>
          <p:cNvSpPr txBox="1"/>
          <p:nvPr>
            <p:ph idx="1" type="body"/>
          </p:nvPr>
        </p:nvSpPr>
        <p:spPr>
          <a:xfrm>
            <a:off x="983225" y="1452925"/>
            <a:ext cx="2235900" cy="269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6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6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600"/>
              </a:spcBef>
              <a:spcAft>
                <a:spcPts val="6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81" name="Google Shape;81;p8"/>
          <p:cNvSpPr txBox="1"/>
          <p:nvPr>
            <p:ph idx="2" type="body"/>
          </p:nvPr>
        </p:nvSpPr>
        <p:spPr>
          <a:xfrm>
            <a:off x="3454050" y="1452925"/>
            <a:ext cx="2235900" cy="269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6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6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600"/>
              </a:spcBef>
              <a:spcAft>
                <a:spcPts val="6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82" name="Google Shape;82;p8"/>
          <p:cNvSpPr txBox="1"/>
          <p:nvPr>
            <p:ph idx="3" type="body"/>
          </p:nvPr>
        </p:nvSpPr>
        <p:spPr>
          <a:xfrm>
            <a:off x="5924876" y="1452925"/>
            <a:ext cx="2235900" cy="269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6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6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600"/>
              </a:spcBef>
              <a:spcAft>
                <a:spcPts val="6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83" name="Google Shape;83;p8"/>
          <p:cNvSpPr txBox="1"/>
          <p:nvPr>
            <p:ph idx="12" type="sldNum"/>
          </p:nvPr>
        </p:nvSpPr>
        <p:spPr>
          <a:xfrm>
            <a:off x="4297650" y="4525025"/>
            <a:ext cx="548700" cy="36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4" name="Google Shape;84;p8"/>
          <p:cNvGrpSpPr/>
          <p:nvPr/>
        </p:nvGrpSpPr>
        <p:grpSpPr>
          <a:xfrm>
            <a:off x="4172925" y="1213654"/>
            <a:ext cx="798150" cy="142397"/>
            <a:chOff x="4172925" y="1213654"/>
            <a:chExt cx="798150" cy="142397"/>
          </a:xfrm>
        </p:grpSpPr>
        <p:sp>
          <p:nvSpPr>
            <p:cNvPr id="85" name="Google Shape;85;p8"/>
            <p:cNvSpPr/>
            <p:nvPr/>
          </p:nvSpPr>
          <p:spPr>
            <a:xfrm>
              <a:off x="4478514" y="1213654"/>
              <a:ext cx="186973" cy="142397"/>
            </a:xfrm>
            <a:custGeom>
              <a:rect b="b" l="l" r="r" t="t"/>
              <a:pathLst>
                <a:path extrusionOk="0" h="99753" w="130979">
                  <a:moveTo>
                    <a:pt x="65345" y="92524"/>
                  </a:moveTo>
                  <a:lnTo>
                    <a:pt x="35275" y="99753"/>
                  </a:lnTo>
                  <a:lnTo>
                    <a:pt x="23131" y="94837"/>
                  </a:lnTo>
                  <a:lnTo>
                    <a:pt x="30648" y="87320"/>
                  </a:lnTo>
                  <a:lnTo>
                    <a:pt x="15035" y="84139"/>
                  </a:lnTo>
                  <a:lnTo>
                    <a:pt x="0" y="68526"/>
                  </a:lnTo>
                  <a:lnTo>
                    <a:pt x="21396" y="59562"/>
                  </a:lnTo>
                  <a:lnTo>
                    <a:pt x="13589" y="51177"/>
                  </a:lnTo>
                  <a:lnTo>
                    <a:pt x="10409" y="22842"/>
                  </a:lnTo>
                  <a:lnTo>
                    <a:pt x="37588" y="26312"/>
                  </a:lnTo>
                  <a:lnTo>
                    <a:pt x="49442" y="39612"/>
                  </a:lnTo>
                  <a:lnTo>
                    <a:pt x="48575" y="21396"/>
                  </a:lnTo>
                  <a:lnTo>
                    <a:pt x="64767" y="0"/>
                  </a:lnTo>
                  <a:lnTo>
                    <a:pt x="81826" y="23131"/>
                  </a:lnTo>
                  <a:lnTo>
                    <a:pt x="81248" y="39034"/>
                  </a:lnTo>
                  <a:lnTo>
                    <a:pt x="91657" y="26312"/>
                  </a:lnTo>
                  <a:lnTo>
                    <a:pt x="119703" y="22553"/>
                  </a:lnTo>
                  <a:lnTo>
                    <a:pt x="116523" y="51177"/>
                  </a:lnTo>
                  <a:lnTo>
                    <a:pt x="107559" y="60430"/>
                  </a:lnTo>
                  <a:lnTo>
                    <a:pt x="130979" y="69104"/>
                  </a:lnTo>
                  <a:lnTo>
                    <a:pt x="113631" y="84717"/>
                  </a:lnTo>
                  <a:lnTo>
                    <a:pt x="98596" y="86741"/>
                  </a:lnTo>
                  <a:lnTo>
                    <a:pt x="105824" y="95126"/>
                  </a:lnTo>
                  <a:lnTo>
                    <a:pt x="94837" y="99174"/>
                  </a:lnTo>
                  <a:close/>
                </a:path>
              </a:pathLst>
            </a:custGeom>
            <a:solidFill>
              <a:srgbClr val="E6DCD2"/>
            </a:solidFill>
            <a:ln>
              <a:noFill/>
            </a:ln>
          </p:spPr>
        </p:sp>
        <p:cxnSp>
          <p:nvCxnSpPr>
            <p:cNvPr id="86" name="Google Shape;86;p8"/>
            <p:cNvCxnSpPr/>
            <p:nvPr/>
          </p:nvCxnSpPr>
          <p:spPr>
            <a:xfrm>
              <a:off x="4677975" y="1296550"/>
              <a:ext cx="293100" cy="0"/>
            </a:xfrm>
            <a:prstGeom prst="straightConnector1">
              <a:avLst/>
            </a:prstGeom>
            <a:noFill/>
            <a:ln cap="flat" cmpd="sng" w="9525">
              <a:solidFill>
                <a:srgbClr val="E6DCD2"/>
              </a:solidFill>
              <a:prstDash val="solid"/>
              <a:round/>
              <a:headEnd len="sm" w="sm" type="none"/>
              <a:tailEnd len="sm" w="sm" type="oval"/>
            </a:ln>
          </p:spPr>
        </p:cxnSp>
        <p:cxnSp>
          <p:nvCxnSpPr>
            <p:cNvPr id="87" name="Google Shape;87;p8"/>
            <p:cNvCxnSpPr/>
            <p:nvPr/>
          </p:nvCxnSpPr>
          <p:spPr>
            <a:xfrm>
              <a:off x="4172925" y="1296550"/>
              <a:ext cx="293100" cy="0"/>
            </a:xfrm>
            <a:prstGeom prst="straightConnector1">
              <a:avLst/>
            </a:prstGeom>
            <a:noFill/>
            <a:ln cap="flat" cmpd="sng" w="9525">
              <a:solidFill>
                <a:srgbClr val="E6DCD2"/>
              </a:solidFill>
              <a:prstDash val="solid"/>
              <a:round/>
              <a:headEnd len="sm" w="sm" type="oval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9"/>
          <p:cNvGrpSpPr/>
          <p:nvPr/>
        </p:nvGrpSpPr>
        <p:grpSpPr>
          <a:xfrm>
            <a:off x="0" y="-4"/>
            <a:ext cx="9144000" cy="5143506"/>
            <a:chOff x="0" y="-4"/>
            <a:chExt cx="9144000" cy="5143506"/>
          </a:xfrm>
        </p:grpSpPr>
        <p:pic>
          <p:nvPicPr>
            <p:cNvPr id="90" name="Google Shape;90;p9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1" name="Google Shape;91;p9"/>
            <p:cNvSpPr/>
            <p:nvPr/>
          </p:nvSpPr>
          <p:spPr>
            <a:xfrm>
              <a:off x="621650" y="621800"/>
              <a:ext cx="7908000" cy="3900300"/>
            </a:xfrm>
            <a:prstGeom prst="roundRect">
              <a:avLst>
                <a:gd fmla="val 740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214313" rotWithShape="0" algn="bl" dir="5400000" dist="38100">
                <a:schemeClr val="dk1">
                  <a:alpha val="6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92" name="Google Shape;92;p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82500" y="1944450"/>
              <a:ext cx="595725" cy="7536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3" name="Google Shape;93;p9"/>
            <p:cNvPicPr preferRelativeResize="0"/>
            <p:nvPr/>
          </p:nvPicPr>
          <p:blipFill rotWithShape="1">
            <a:blip r:embed="rId4">
              <a:alphaModFix/>
            </a:blip>
            <a:srcRect b="0" l="0" r="22480" t="0"/>
            <a:stretch/>
          </p:blipFill>
          <p:spPr>
            <a:xfrm>
              <a:off x="8047947" y="1912825"/>
              <a:ext cx="1096050" cy="1945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4" name="Google Shape;94;p9"/>
            <p:cNvPicPr preferRelativeResize="0"/>
            <p:nvPr/>
          </p:nvPicPr>
          <p:blipFill rotWithShape="1">
            <a:blip r:embed="rId5">
              <a:alphaModFix/>
            </a:blip>
            <a:srcRect b="0" l="0" r="0" t="40915"/>
            <a:stretch/>
          </p:blipFill>
          <p:spPr>
            <a:xfrm>
              <a:off x="787000" y="-4"/>
              <a:ext cx="1923550" cy="147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" name="Google Shape;95;p9"/>
            <p:cNvPicPr preferRelativeResize="0"/>
            <p:nvPr/>
          </p:nvPicPr>
          <p:blipFill rotWithShape="1">
            <a:blip r:embed="rId6">
              <a:alphaModFix/>
            </a:blip>
            <a:srcRect b="27081" l="0" r="0" t="0"/>
            <a:stretch/>
          </p:blipFill>
          <p:spPr>
            <a:xfrm>
              <a:off x="215950" y="4149127"/>
              <a:ext cx="1902000" cy="9943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6" name="Google Shape;96;p9"/>
          <p:cNvGrpSpPr/>
          <p:nvPr/>
        </p:nvGrpSpPr>
        <p:grpSpPr>
          <a:xfrm>
            <a:off x="4172925" y="1213654"/>
            <a:ext cx="798150" cy="142397"/>
            <a:chOff x="4172925" y="1213654"/>
            <a:chExt cx="798150" cy="142397"/>
          </a:xfrm>
        </p:grpSpPr>
        <p:sp>
          <p:nvSpPr>
            <p:cNvPr id="97" name="Google Shape;97;p9"/>
            <p:cNvSpPr/>
            <p:nvPr/>
          </p:nvSpPr>
          <p:spPr>
            <a:xfrm>
              <a:off x="4478514" y="1213654"/>
              <a:ext cx="186973" cy="142397"/>
            </a:xfrm>
            <a:custGeom>
              <a:rect b="b" l="l" r="r" t="t"/>
              <a:pathLst>
                <a:path extrusionOk="0" h="99753" w="130979">
                  <a:moveTo>
                    <a:pt x="65345" y="92524"/>
                  </a:moveTo>
                  <a:lnTo>
                    <a:pt x="35275" y="99753"/>
                  </a:lnTo>
                  <a:lnTo>
                    <a:pt x="23131" y="94837"/>
                  </a:lnTo>
                  <a:lnTo>
                    <a:pt x="30648" y="87320"/>
                  </a:lnTo>
                  <a:lnTo>
                    <a:pt x="15035" y="84139"/>
                  </a:lnTo>
                  <a:lnTo>
                    <a:pt x="0" y="68526"/>
                  </a:lnTo>
                  <a:lnTo>
                    <a:pt x="21396" y="59562"/>
                  </a:lnTo>
                  <a:lnTo>
                    <a:pt x="13589" y="51177"/>
                  </a:lnTo>
                  <a:lnTo>
                    <a:pt x="10409" y="22842"/>
                  </a:lnTo>
                  <a:lnTo>
                    <a:pt x="37588" y="26312"/>
                  </a:lnTo>
                  <a:lnTo>
                    <a:pt x="49442" y="39612"/>
                  </a:lnTo>
                  <a:lnTo>
                    <a:pt x="48575" y="21396"/>
                  </a:lnTo>
                  <a:lnTo>
                    <a:pt x="64767" y="0"/>
                  </a:lnTo>
                  <a:lnTo>
                    <a:pt x="81826" y="23131"/>
                  </a:lnTo>
                  <a:lnTo>
                    <a:pt x="81248" y="39034"/>
                  </a:lnTo>
                  <a:lnTo>
                    <a:pt x="91657" y="26312"/>
                  </a:lnTo>
                  <a:lnTo>
                    <a:pt x="119703" y="22553"/>
                  </a:lnTo>
                  <a:lnTo>
                    <a:pt x="116523" y="51177"/>
                  </a:lnTo>
                  <a:lnTo>
                    <a:pt x="107559" y="60430"/>
                  </a:lnTo>
                  <a:lnTo>
                    <a:pt x="130979" y="69104"/>
                  </a:lnTo>
                  <a:lnTo>
                    <a:pt x="113631" y="84717"/>
                  </a:lnTo>
                  <a:lnTo>
                    <a:pt x="98596" y="86741"/>
                  </a:lnTo>
                  <a:lnTo>
                    <a:pt x="105824" y="95126"/>
                  </a:lnTo>
                  <a:lnTo>
                    <a:pt x="94837" y="99174"/>
                  </a:lnTo>
                  <a:close/>
                </a:path>
              </a:pathLst>
            </a:custGeom>
            <a:solidFill>
              <a:srgbClr val="E6DCD2"/>
            </a:solidFill>
            <a:ln>
              <a:noFill/>
            </a:ln>
          </p:spPr>
        </p:sp>
        <p:cxnSp>
          <p:nvCxnSpPr>
            <p:cNvPr id="98" name="Google Shape;98;p9"/>
            <p:cNvCxnSpPr/>
            <p:nvPr/>
          </p:nvCxnSpPr>
          <p:spPr>
            <a:xfrm>
              <a:off x="4677975" y="1296550"/>
              <a:ext cx="293100" cy="0"/>
            </a:xfrm>
            <a:prstGeom prst="straightConnector1">
              <a:avLst/>
            </a:prstGeom>
            <a:noFill/>
            <a:ln cap="flat" cmpd="sng" w="9525">
              <a:solidFill>
                <a:srgbClr val="E6DCD2"/>
              </a:solidFill>
              <a:prstDash val="solid"/>
              <a:round/>
              <a:headEnd len="sm" w="sm" type="none"/>
              <a:tailEnd len="sm" w="sm" type="oval"/>
            </a:ln>
          </p:spPr>
        </p:cxnSp>
        <p:cxnSp>
          <p:nvCxnSpPr>
            <p:cNvPr id="99" name="Google Shape;99;p9"/>
            <p:cNvCxnSpPr/>
            <p:nvPr/>
          </p:nvCxnSpPr>
          <p:spPr>
            <a:xfrm>
              <a:off x="4172925" y="1296550"/>
              <a:ext cx="293100" cy="0"/>
            </a:xfrm>
            <a:prstGeom prst="straightConnector1">
              <a:avLst/>
            </a:prstGeom>
            <a:noFill/>
            <a:ln cap="flat" cmpd="sng" w="9525">
              <a:solidFill>
                <a:srgbClr val="E6DCD2"/>
              </a:solidFill>
              <a:prstDash val="solid"/>
              <a:round/>
              <a:headEnd len="sm" w="sm" type="oval"/>
              <a:tailEnd len="sm" w="sm" type="none"/>
            </a:ln>
          </p:spPr>
        </p:cxnSp>
      </p:grpSp>
      <p:sp>
        <p:nvSpPr>
          <p:cNvPr id="100" name="Google Shape;100;p9"/>
          <p:cNvSpPr txBox="1"/>
          <p:nvPr>
            <p:ph type="title"/>
          </p:nvPr>
        </p:nvSpPr>
        <p:spPr>
          <a:xfrm>
            <a:off x="983075" y="621650"/>
            <a:ext cx="7177800" cy="77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101" name="Google Shape;101;p9"/>
          <p:cNvSpPr txBox="1"/>
          <p:nvPr>
            <p:ph idx="12" type="sldNum"/>
          </p:nvPr>
        </p:nvSpPr>
        <p:spPr>
          <a:xfrm>
            <a:off x="4297650" y="4525025"/>
            <a:ext cx="548700" cy="36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10"/>
          <p:cNvGrpSpPr/>
          <p:nvPr/>
        </p:nvGrpSpPr>
        <p:grpSpPr>
          <a:xfrm>
            <a:off x="0" y="-4"/>
            <a:ext cx="9144000" cy="5143506"/>
            <a:chOff x="0" y="-4"/>
            <a:chExt cx="9144000" cy="5143506"/>
          </a:xfrm>
        </p:grpSpPr>
        <p:pic>
          <p:nvPicPr>
            <p:cNvPr id="104" name="Google Shape;104;p1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5" name="Google Shape;105;p10"/>
            <p:cNvSpPr/>
            <p:nvPr/>
          </p:nvSpPr>
          <p:spPr>
            <a:xfrm>
              <a:off x="621650" y="621800"/>
              <a:ext cx="7908000" cy="3900300"/>
            </a:xfrm>
            <a:prstGeom prst="roundRect">
              <a:avLst>
                <a:gd fmla="val 740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214313" rotWithShape="0" algn="bl" dir="5400000" dist="38100">
                <a:schemeClr val="dk1">
                  <a:alpha val="6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06" name="Google Shape;106;p1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82500" y="1944450"/>
              <a:ext cx="595725" cy="7536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7" name="Google Shape;107;p10"/>
            <p:cNvPicPr preferRelativeResize="0"/>
            <p:nvPr/>
          </p:nvPicPr>
          <p:blipFill rotWithShape="1">
            <a:blip r:embed="rId4">
              <a:alphaModFix/>
            </a:blip>
            <a:srcRect b="0" l="0" r="22480" t="0"/>
            <a:stretch/>
          </p:blipFill>
          <p:spPr>
            <a:xfrm>
              <a:off x="8047947" y="1912825"/>
              <a:ext cx="1096050" cy="1945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8" name="Google Shape;108;p10"/>
            <p:cNvPicPr preferRelativeResize="0"/>
            <p:nvPr/>
          </p:nvPicPr>
          <p:blipFill rotWithShape="1">
            <a:blip r:embed="rId5">
              <a:alphaModFix/>
            </a:blip>
            <a:srcRect b="0" l="0" r="0" t="40915"/>
            <a:stretch/>
          </p:blipFill>
          <p:spPr>
            <a:xfrm>
              <a:off x="787000" y="-4"/>
              <a:ext cx="1923550" cy="147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9" name="Google Shape;109;p10"/>
            <p:cNvPicPr preferRelativeResize="0"/>
            <p:nvPr/>
          </p:nvPicPr>
          <p:blipFill rotWithShape="1">
            <a:blip r:embed="rId6">
              <a:alphaModFix/>
            </a:blip>
            <a:srcRect b="27081" l="0" r="0" t="0"/>
            <a:stretch/>
          </p:blipFill>
          <p:spPr>
            <a:xfrm>
              <a:off x="215950" y="4149127"/>
              <a:ext cx="1902000" cy="9943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0" name="Google Shape;110;p10"/>
          <p:cNvGrpSpPr/>
          <p:nvPr/>
        </p:nvGrpSpPr>
        <p:grpSpPr>
          <a:xfrm>
            <a:off x="4172925" y="3934854"/>
            <a:ext cx="798150" cy="142397"/>
            <a:chOff x="4172925" y="1213654"/>
            <a:chExt cx="798150" cy="142397"/>
          </a:xfrm>
        </p:grpSpPr>
        <p:sp>
          <p:nvSpPr>
            <p:cNvPr id="111" name="Google Shape;111;p10"/>
            <p:cNvSpPr/>
            <p:nvPr/>
          </p:nvSpPr>
          <p:spPr>
            <a:xfrm>
              <a:off x="4478514" y="1213654"/>
              <a:ext cx="186973" cy="142397"/>
            </a:xfrm>
            <a:custGeom>
              <a:rect b="b" l="l" r="r" t="t"/>
              <a:pathLst>
                <a:path extrusionOk="0" h="99753" w="130979">
                  <a:moveTo>
                    <a:pt x="65345" y="92524"/>
                  </a:moveTo>
                  <a:lnTo>
                    <a:pt x="35275" y="99753"/>
                  </a:lnTo>
                  <a:lnTo>
                    <a:pt x="23131" y="94837"/>
                  </a:lnTo>
                  <a:lnTo>
                    <a:pt x="30648" y="87320"/>
                  </a:lnTo>
                  <a:lnTo>
                    <a:pt x="15035" y="84139"/>
                  </a:lnTo>
                  <a:lnTo>
                    <a:pt x="0" y="68526"/>
                  </a:lnTo>
                  <a:lnTo>
                    <a:pt x="21396" y="59562"/>
                  </a:lnTo>
                  <a:lnTo>
                    <a:pt x="13589" y="51177"/>
                  </a:lnTo>
                  <a:lnTo>
                    <a:pt x="10409" y="22842"/>
                  </a:lnTo>
                  <a:lnTo>
                    <a:pt x="37588" y="26312"/>
                  </a:lnTo>
                  <a:lnTo>
                    <a:pt x="49442" y="39612"/>
                  </a:lnTo>
                  <a:lnTo>
                    <a:pt x="48575" y="21396"/>
                  </a:lnTo>
                  <a:lnTo>
                    <a:pt x="64767" y="0"/>
                  </a:lnTo>
                  <a:lnTo>
                    <a:pt x="81826" y="23131"/>
                  </a:lnTo>
                  <a:lnTo>
                    <a:pt x="81248" y="39034"/>
                  </a:lnTo>
                  <a:lnTo>
                    <a:pt x="91657" y="26312"/>
                  </a:lnTo>
                  <a:lnTo>
                    <a:pt x="119703" y="22553"/>
                  </a:lnTo>
                  <a:lnTo>
                    <a:pt x="116523" y="51177"/>
                  </a:lnTo>
                  <a:lnTo>
                    <a:pt x="107559" y="60430"/>
                  </a:lnTo>
                  <a:lnTo>
                    <a:pt x="130979" y="69104"/>
                  </a:lnTo>
                  <a:lnTo>
                    <a:pt x="113631" y="84717"/>
                  </a:lnTo>
                  <a:lnTo>
                    <a:pt x="98596" y="86741"/>
                  </a:lnTo>
                  <a:lnTo>
                    <a:pt x="105824" y="95126"/>
                  </a:lnTo>
                  <a:lnTo>
                    <a:pt x="94837" y="99174"/>
                  </a:lnTo>
                  <a:close/>
                </a:path>
              </a:pathLst>
            </a:custGeom>
            <a:solidFill>
              <a:srgbClr val="E6DCD2"/>
            </a:solidFill>
            <a:ln>
              <a:noFill/>
            </a:ln>
          </p:spPr>
        </p:sp>
        <p:cxnSp>
          <p:nvCxnSpPr>
            <p:cNvPr id="112" name="Google Shape;112;p10"/>
            <p:cNvCxnSpPr/>
            <p:nvPr/>
          </p:nvCxnSpPr>
          <p:spPr>
            <a:xfrm>
              <a:off x="4677975" y="1296550"/>
              <a:ext cx="293100" cy="0"/>
            </a:xfrm>
            <a:prstGeom prst="straightConnector1">
              <a:avLst/>
            </a:prstGeom>
            <a:noFill/>
            <a:ln cap="flat" cmpd="sng" w="9525">
              <a:solidFill>
                <a:srgbClr val="E6DCD2"/>
              </a:solidFill>
              <a:prstDash val="solid"/>
              <a:round/>
              <a:headEnd len="sm" w="sm" type="none"/>
              <a:tailEnd len="sm" w="sm" type="oval"/>
            </a:ln>
          </p:spPr>
        </p:cxnSp>
        <p:cxnSp>
          <p:nvCxnSpPr>
            <p:cNvPr id="113" name="Google Shape;113;p10"/>
            <p:cNvCxnSpPr/>
            <p:nvPr/>
          </p:nvCxnSpPr>
          <p:spPr>
            <a:xfrm>
              <a:off x="4172925" y="1296550"/>
              <a:ext cx="293100" cy="0"/>
            </a:xfrm>
            <a:prstGeom prst="straightConnector1">
              <a:avLst/>
            </a:prstGeom>
            <a:noFill/>
            <a:ln cap="flat" cmpd="sng" w="9525">
              <a:solidFill>
                <a:srgbClr val="E6DCD2"/>
              </a:solidFill>
              <a:prstDash val="solid"/>
              <a:round/>
              <a:headEnd len="sm" w="sm" type="oval"/>
              <a:tailEnd len="sm" w="sm" type="none"/>
            </a:ln>
          </p:spPr>
        </p:cxnSp>
      </p:grpSp>
      <p:sp>
        <p:nvSpPr>
          <p:cNvPr id="114" name="Google Shape;114;p10"/>
          <p:cNvSpPr txBox="1"/>
          <p:nvPr>
            <p:ph idx="1" type="body"/>
          </p:nvPr>
        </p:nvSpPr>
        <p:spPr>
          <a:xfrm>
            <a:off x="855300" y="4019025"/>
            <a:ext cx="7433400" cy="506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</a:lstStyle>
          <a:p/>
        </p:txBody>
      </p:sp>
      <p:sp>
        <p:nvSpPr>
          <p:cNvPr id="115" name="Google Shape;115;p10"/>
          <p:cNvSpPr txBox="1"/>
          <p:nvPr>
            <p:ph idx="12" type="sldNum"/>
          </p:nvPr>
        </p:nvSpPr>
        <p:spPr>
          <a:xfrm>
            <a:off x="4297650" y="4525025"/>
            <a:ext cx="548700" cy="36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83075" y="621650"/>
            <a:ext cx="7177800" cy="77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Vidaloka"/>
              <a:buNone/>
              <a:defRPr sz="22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Vidaloka"/>
              <a:buNone/>
              <a:defRPr sz="22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Vidaloka"/>
              <a:buNone/>
              <a:defRPr sz="22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Vidaloka"/>
              <a:buNone/>
              <a:defRPr sz="22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Vidaloka"/>
              <a:buNone/>
              <a:defRPr sz="22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Vidaloka"/>
              <a:buNone/>
              <a:defRPr sz="22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Vidaloka"/>
              <a:buNone/>
              <a:defRPr sz="22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Vidaloka"/>
              <a:buNone/>
              <a:defRPr sz="22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Vidaloka"/>
              <a:buNone/>
              <a:defRPr sz="22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83075" y="1452925"/>
            <a:ext cx="7177800" cy="26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Merriweather Light"/>
              <a:buChar char="●"/>
              <a:defRPr sz="200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indent="-3556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Merriweather Light"/>
              <a:buChar char="○"/>
              <a:defRPr sz="200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indent="-3556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Merriweather Light"/>
              <a:buChar char="■"/>
              <a:defRPr sz="200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indent="-3556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Light"/>
              <a:buChar char="●"/>
              <a:defRPr sz="200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indent="-3556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Light"/>
              <a:buChar char="○"/>
              <a:defRPr sz="200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indent="-3556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Light"/>
              <a:buChar char="■"/>
              <a:defRPr sz="200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indent="-3556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Light"/>
              <a:buChar char="●"/>
              <a:defRPr sz="200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indent="-3556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Light"/>
              <a:buChar char="○"/>
              <a:defRPr sz="200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indent="-3556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000"/>
              <a:buFont typeface="Merriweather Light"/>
              <a:buChar char="■"/>
              <a:defRPr sz="200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297650" y="4525025"/>
            <a:ext cx="548700" cy="36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buNone/>
              <a:defRPr sz="1300">
                <a:solidFill>
                  <a:schemeClr val="accent5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 algn="ctr">
              <a:buNone/>
              <a:defRPr sz="1300">
                <a:solidFill>
                  <a:schemeClr val="accent5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 algn="ctr">
              <a:buNone/>
              <a:defRPr sz="1300">
                <a:solidFill>
                  <a:schemeClr val="accent5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 algn="ctr">
              <a:buNone/>
              <a:defRPr sz="1300">
                <a:solidFill>
                  <a:schemeClr val="accent5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 algn="ctr">
              <a:buNone/>
              <a:defRPr sz="1300">
                <a:solidFill>
                  <a:schemeClr val="accent5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 algn="ctr">
              <a:buNone/>
              <a:defRPr sz="1300">
                <a:solidFill>
                  <a:schemeClr val="accent5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 algn="ctr">
              <a:buNone/>
              <a:defRPr sz="1300">
                <a:solidFill>
                  <a:schemeClr val="accent5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 algn="ctr">
              <a:buNone/>
              <a:defRPr sz="1300">
                <a:solidFill>
                  <a:schemeClr val="accent5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 algn="ctr">
              <a:buNone/>
              <a:defRPr sz="1300">
                <a:solidFill>
                  <a:schemeClr val="accent5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gif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gif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Relationship Id="rId4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commons.wikimedia.org/wiki/File:Email_Shiny_Icon.svg" TargetMode="External"/><Relationship Id="rId4" Type="http://schemas.openxmlformats.org/officeDocument/2006/relationships/hyperlink" Target="https://creativecommons.org/licenses/by-sa/3.0/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3"/>
          <p:cNvSpPr txBox="1"/>
          <p:nvPr>
            <p:ph type="ctrTitle"/>
          </p:nvPr>
        </p:nvSpPr>
        <p:spPr>
          <a:xfrm>
            <a:off x="1517975" y="1257750"/>
            <a:ext cx="6108000" cy="2628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Journalism?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2"/>
          <p:cNvSpPr txBox="1"/>
          <p:nvPr>
            <p:ph type="title"/>
          </p:nvPr>
        </p:nvSpPr>
        <p:spPr>
          <a:xfrm>
            <a:off x="206850" y="258050"/>
            <a:ext cx="96858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000"/>
              <a:buFont typeface="Libre Baskerville"/>
              <a:buNone/>
            </a:pPr>
            <a:r>
              <a:rPr b="0" i="0" lang="en" sz="4000" u="none" cap="none" strike="noStrike">
                <a:solidFill>
                  <a:schemeClr val="accent5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Step 3: Interviewing / Attending </a:t>
            </a:r>
            <a:endParaRPr b="0" i="0" sz="4000" u="none" cap="none" strike="noStrike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0" name="Google Shape;210;p22"/>
          <p:cNvGrpSpPr/>
          <p:nvPr/>
        </p:nvGrpSpPr>
        <p:grpSpPr>
          <a:xfrm>
            <a:off x="3276749" y="1089655"/>
            <a:ext cx="5092103" cy="3815526"/>
            <a:chOff x="476314" y="1299"/>
            <a:chExt cx="6789471" cy="5087368"/>
          </a:xfrm>
        </p:grpSpPr>
        <p:sp>
          <p:nvSpPr>
            <p:cNvPr id="211" name="Google Shape;211;p22"/>
            <p:cNvSpPr/>
            <p:nvPr/>
          </p:nvSpPr>
          <p:spPr>
            <a:xfrm rot="5400000">
              <a:off x="3347979" y="123916"/>
              <a:ext cx="1885800" cy="164070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rgbClr val="599BD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22"/>
            <p:cNvSpPr txBox="1"/>
            <p:nvPr/>
          </p:nvSpPr>
          <p:spPr>
            <a:xfrm>
              <a:off x="3726116" y="295191"/>
              <a:ext cx="1129500" cy="129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Have some q’s</a:t>
              </a:r>
              <a:endParaRPr sz="1100"/>
            </a:p>
          </p:txBody>
        </p:sp>
        <p:sp>
          <p:nvSpPr>
            <p:cNvPr id="213" name="Google Shape;213;p22"/>
            <p:cNvSpPr/>
            <p:nvPr/>
          </p:nvSpPr>
          <p:spPr>
            <a:xfrm>
              <a:off x="5160985" y="378486"/>
              <a:ext cx="2104800" cy="113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22"/>
            <p:cNvSpPr txBox="1"/>
            <p:nvPr/>
          </p:nvSpPr>
          <p:spPr>
            <a:xfrm>
              <a:off x="5160985" y="378486"/>
              <a:ext cx="2104800" cy="113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000" lIns="60000" spcFirstLastPara="1" rIns="60000" wrap="square" tIns="60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rPr lang="en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But don’t be afraid to go off script! Listen!</a:t>
              </a:r>
              <a:endParaRPr sz="1100"/>
            </a:p>
          </p:txBody>
        </p:sp>
        <p:sp>
          <p:nvSpPr>
            <p:cNvPr id="215" name="Google Shape;215;p22"/>
            <p:cNvSpPr/>
            <p:nvPr/>
          </p:nvSpPr>
          <p:spPr>
            <a:xfrm rot="5400000">
              <a:off x="1575918" y="123849"/>
              <a:ext cx="1885800" cy="164070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rgbClr val="599BD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22"/>
            <p:cNvSpPr txBox="1"/>
            <p:nvPr/>
          </p:nvSpPr>
          <p:spPr>
            <a:xfrm>
              <a:off x="1954088" y="295191"/>
              <a:ext cx="1129500" cy="129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700"/>
                <a:buFont typeface="Calibri"/>
                <a:buNone/>
              </a:pPr>
              <a:r>
                <a:rPr lang="en" sz="2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Look Nice</a:t>
              </a:r>
              <a:endParaRPr sz="1100"/>
            </a:p>
          </p:txBody>
        </p:sp>
        <p:sp>
          <p:nvSpPr>
            <p:cNvPr id="217" name="Google Shape;217;p22"/>
            <p:cNvSpPr/>
            <p:nvPr/>
          </p:nvSpPr>
          <p:spPr>
            <a:xfrm rot="5400000">
              <a:off x="2458537" y="1724633"/>
              <a:ext cx="1885800" cy="164070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rgbClr val="599BD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22"/>
            <p:cNvSpPr txBox="1"/>
            <p:nvPr/>
          </p:nvSpPr>
          <p:spPr>
            <a:xfrm>
              <a:off x="2836707" y="1895975"/>
              <a:ext cx="1129500" cy="129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000" lIns="60000" spcFirstLastPara="1" rIns="60000" wrap="square" tIns="60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en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Take pics</a:t>
              </a:r>
              <a:endParaRPr sz="1100"/>
            </a:p>
          </p:txBody>
        </p:sp>
        <p:sp>
          <p:nvSpPr>
            <p:cNvPr id="219" name="Google Shape;219;p22"/>
            <p:cNvSpPr/>
            <p:nvPr/>
          </p:nvSpPr>
          <p:spPr>
            <a:xfrm>
              <a:off x="476314" y="1979271"/>
              <a:ext cx="2036700" cy="113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22"/>
            <p:cNvSpPr txBox="1"/>
            <p:nvPr/>
          </p:nvSpPr>
          <p:spPr>
            <a:xfrm>
              <a:off x="476314" y="1979271"/>
              <a:ext cx="2036700" cy="113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000" lIns="60000" spcFirstLastPara="1" rIns="60000" wrap="square" tIns="60000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rPr lang="en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Horizontal please (with captions) </a:t>
              </a:r>
              <a:endParaRPr sz="1100"/>
            </a:p>
          </p:txBody>
        </p:sp>
        <p:sp>
          <p:nvSpPr>
            <p:cNvPr id="221" name="Google Shape;221;p22"/>
            <p:cNvSpPr/>
            <p:nvPr/>
          </p:nvSpPr>
          <p:spPr>
            <a:xfrm rot="5400000">
              <a:off x="4230565" y="1724633"/>
              <a:ext cx="1885800" cy="164070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rgbClr val="599BD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22"/>
            <p:cNvSpPr txBox="1"/>
            <p:nvPr/>
          </p:nvSpPr>
          <p:spPr>
            <a:xfrm>
              <a:off x="4608735" y="1895975"/>
              <a:ext cx="1129500" cy="129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Calibri"/>
                <a:buNone/>
              </a:pPr>
              <a:r>
                <a:rPr lang="en" sz="2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Talk to lots of people</a:t>
              </a:r>
              <a:endParaRPr sz="1100"/>
            </a:p>
          </p:txBody>
        </p:sp>
        <p:sp>
          <p:nvSpPr>
            <p:cNvPr id="223" name="Google Shape;223;p22"/>
            <p:cNvSpPr/>
            <p:nvPr/>
          </p:nvSpPr>
          <p:spPr>
            <a:xfrm rot="5400000">
              <a:off x="3347946" y="3325417"/>
              <a:ext cx="1885800" cy="164070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rgbClr val="599BD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22"/>
            <p:cNvSpPr txBox="1"/>
            <p:nvPr/>
          </p:nvSpPr>
          <p:spPr>
            <a:xfrm>
              <a:off x="3726116" y="3496759"/>
              <a:ext cx="1129500" cy="129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000" lIns="60000" spcFirstLastPara="1" rIns="60000" wrap="square" tIns="60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en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Record and take notes</a:t>
              </a:r>
              <a:endParaRPr sz="1100"/>
            </a:p>
          </p:txBody>
        </p:sp>
        <p:sp>
          <p:nvSpPr>
            <p:cNvPr id="225" name="Google Shape;225;p22"/>
            <p:cNvSpPr/>
            <p:nvPr/>
          </p:nvSpPr>
          <p:spPr>
            <a:xfrm>
              <a:off x="5160985" y="3580055"/>
              <a:ext cx="2104800" cy="113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22"/>
            <p:cNvSpPr txBox="1"/>
            <p:nvPr/>
          </p:nvSpPr>
          <p:spPr>
            <a:xfrm>
              <a:off x="5160985" y="3580055"/>
              <a:ext cx="2104800" cy="113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000" lIns="60000" spcFirstLastPara="1" rIns="60000" wrap="square" tIns="60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rPr lang="en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Be sure to ask permission first! </a:t>
              </a:r>
              <a:endParaRPr sz="1100"/>
            </a:p>
          </p:txBody>
        </p:sp>
        <p:sp>
          <p:nvSpPr>
            <p:cNvPr id="227" name="Google Shape;227;p22"/>
            <p:cNvSpPr/>
            <p:nvPr/>
          </p:nvSpPr>
          <p:spPr>
            <a:xfrm rot="5400000">
              <a:off x="1575918" y="3325417"/>
              <a:ext cx="1885800" cy="164070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rgbClr val="599BD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22"/>
            <p:cNvSpPr txBox="1"/>
            <p:nvPr/>
          </p:nvSpPr>
          <p:spPr>
            <a:xfrm>
              <a:off x="1954088" y="3496759"/>
              <a:ext cx="1129500" cy="129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Calibri"/>
                <a:buNone/>
              </a:pPr>
              <a:r>
                <a:rPr lang="en" sz="2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Rep the Press</a:t>
              </a:r>
              <a:endParaRPr sz="1100"/>
            </a:p>
          </p:txBody>
        </p:sp>
      </p:grpSp>
      <p:pic>
        <p:nvPicPr>
          <p:cNvPr id="229" name="Google Shape;22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850" y="1846150"/>
            <a:ext cx="3461725" cy="258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3"/>
          <p:cNvSpPr txBox="1"/>
          <p:nvPr>
            <p:ph type="title"/>
          </p:nvPr>
        </p:nvSpPr>
        <p:spPr>
          <a:xfrm>
            <a:off x="983100" y="1315850"/>
            <a:ext cx="7177800" cy="77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/>
              <a:t>Step 4: Pulling Quotes</a:t>
            </a:r>
            <a:endParaRPr sz="3700"/>
          </a:p>
        </p:txBody>
      </p:sp>
      <p:sp>
        <p:nvSpPr>
          <p:cNvPr id="235" name="Google Shape;235;p23"/>
          <p:cNvSpPr txBox="1"/>
          <p:nvPr>
            <p:ph idx="12" type="sldNum"/>
          </p:nvPr>
        </p:nvSpPr>
        <p:spPr>
          <a:xfrm>
            <a:off x="4297650" y="4525025"/>
            <a:ext cx="548700" cy="36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6" name="Google Shape;236;p23"/>
          <p:cNvSpPr txBox="1"/>
          <p:nvPr/>
        </p:nvSpPr>
        <p:spPr>
          <a:xfrm>
            <a:off x="1420175" y="2004775"/>
            <a:ext cx="5995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erriweather Light"/>
              <a:ea typeface="Merriweather Light"/>
              <a:cs typeface="Merriweather Light"/>
              <a:sym typeface="Merriweather Light"/>
            </a:endParaRPr>
          </a:p>
        </p:txBody>
      </p:sp>
      <p:sp>
        <p:nvSpPr>
          <p:cNvPr id="237" name="Google Shape;237;p23"/>
          <p:cNvSpPr/>
          <p:nvPr/>
        </p:nvSpPr>
        <p:spPr>
          <a:xfrm>
            <a:off x="1774650" y="2089551"/>
            <a:ext cx="2523000" cy="1693800"/>
          </a:xfrm>
          <a:prstGeom prst="wedgeEllipseCallout">
            <a:avLst>
              <a:gd fmla="val -52306" name="adj1"/>
              <a:gd fmla="val 82946" name="adj2"/>
            </a:avLst>
          </a:prstGeom>
          <a:solidFill>
            <a:srgbClr val="4472C4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23"/>
          <p:cNvSpPr/>
          <p:nvPr/>
        </p:nvSpPr>
        <p:spPr>
          <a:xfrm rot="-1022588">
            <a:off x="4490499" y="2220594"/>
            <a:ext cx="2523104" cy="1693803"/>
          </a:xfrm>
          <a:prstGeom prst="wedgeEllipseCallout">
            <a:avLst>
              <a:gd fmla="val 37426" name="adj1"/>
              <a:gd fmla="val 99675" name="adj2"/>
            </a:avLst>
          </a:prstGeom>
          <a:solidFill>
            <a:srgbClr val="5B9BD5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4"/>
          <p:cNvSpPr txBox="1"/>
          <p:nvPr>
            <p:ph idx="4294967295" type="title"/>
          </p:nvPr>
        </p:nvSpPr>
        <p:spPr>
          <a:xfrm>
            <a:off x="1267200" y="2413800"/>
            <a:ext cx="6830400" cy="315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300">
                <a:solidFill>
                  <a:schemeClr val="accent3"/>
                </a:solidFill>
              </a:rPr>
              <a:t>Want big impact?</a:t>
            </a:r>
            <a:r>
              <a:rPr lang="en" sz="2300">
                <a:solidFill>
                  <a:schemeClr val="accent3"/>
                </a:solidFill>
              </a:rPr>
              <a:t>				Pull Important Quotes</a:t>
            </a:r>
            <a:r>
              <a:rPr lang="en" sz="2300">
                <a:solidFill>
                  <a:schemeClr val="accent3"/>
                </a:solidFill>
              </a:rPr>
              <a:t>.</a:t>
            </a:r>
            <a:endParaRPr sz="2300">
              <a:solidFill>
                <a:schemeClr val="accent3"/>
              </a:solidFill>
            </a:endParaRPr>
          </a:p>
        </p:txBody>
      </p:sp>
      <p:sp>
        <p:nvSpPr>
          <p:cNvPr id="244" name="Google Shape;244;p24"/>
          <p:cNvSpPr txBox="1"/>
          <p:nvPr>
            <p:ph idx="12" type="sldNum"/>
          </p:nvPr>
        </p:nvSpPr>
        <p:spPr>
          <a:xfrm>
            <a:off x="4297650" y="4525025"/>
            <a:ext cx="548700" cy="36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2"/>
                </a:solidFill>
              </a:rPr>
              <a:t>‹#›</a:t>
            </a:fld>
            <a:endParaRPr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5"/>
          <p:cNvSpPr txBox="1"/>
          <p:nvPr>
            <p:ph type="ctrTitle"/>
          </p:nvPr>
        </p:nvSpPr>
        <p:spPr>
          <a:xfrm>
            <a:off x="1344450" y="1141575"/>
            <a:ext cx="64551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Step 5:</a:t>
            </a:r>
            <a:br>
              <a:rPr lang="en"/>
            </a:br>
            <a:r>
              <a:rPr lang="en"/>
              <a:t>Writing </a:t>
            </a:r>
            <a:endParaRPr/>
          </a:p>
        </p:txBody>
      </p:sp>
      <p:sp>
        <p:nvSpPr>
          <p:cNvPr id="250" name="Google Shape;250;p25"/>
          <p:cNvSpPr txBox="1"/>
          <p:nvPr>
            <p:ph idx="1" type="subTitle"/>
          </p:nvPr>
        </p:nvSpPr>
        <p:spPr>
          <a:xfrm>
            <a:off x="1344500" y="2763852"/>
            <a:ext cx="64551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" sz="2600">
                <a:solidFill>
                  <a:schemeClr val="dk1"/>
                </a:solidFill>
              </a:rPr>
              <a:t>The most important part... </a:t>
            </a:r>
            <a:endParaRPr sz="2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6"/>
          <p:cNvSpPr txBox="1"/>
          <p:nvPr>
            <p:ph type="title"/>
          </p:nvPr>
        </p:nvSpPr>
        <p:spPr>
          <a:xfrm>
            <a:off x="1062000" y="605900"/>
            <a:ext cx="7177800" cy="77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Inverted Pyramid</a:t>
            </a:r>
            <a:endParaRPr/>
          </a:p>
        </p:txBody>
      </p:sp>
      <p:sp>
        <p:nvSpPr>
          <p:cNvPr id="256" name="Google Shape;256;p26"/>
          <p:cNvSpPr txBox="1"/>
          <p:nvPr>
            <p:ph idx="12" type="sldNum"/>
          </p:nvPr>
        </p:nvSpPr>
        <p:spPr>
          <a:xfrm>
            <a:off x="4297650" y="4525025"/>
            <a:ext cx="548700" cy="36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7" name="Google Shape;25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3475" y="1143850"/>
            <a:ext cx="5917049" cy="338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7"/>
          <p:cNvSpPr txBox="1"/>
          <p:nvPr>
            <p:ph idx="4294967295" type="title"/>
          </p:nvPr>
        </p:nvSpPr>
        <p:spPr>
          <a:xfrm>
            <a:off x="557100" y="774125"/>
            <a:ext cx="8160900" cy="108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/>
              <a:t>Step 6: Style and Grammar</a:t>
            </a:r>
            <a:endParaRPr sz="3700"/>
          </a:p>
        </p:txBody>
      </p:sp>
      <p:sp>
        <p:nvSpPr>
          <p:cNvPr id="263" name="Google Shape;263;p27"/>
          <p:cNvSpPr txBox="1"/>
          <p:nvPr/>
        </p:nvSpPr>
        <p:spPr>
          <a:xfrm>
            <a:off x="1251725" y="1515675"/>
            <a:ext cx="7371600" cy="27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Char char="●"/>
            </a:pPr>
            <a:r>
              <a:rPr b="1" lang="en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Write a hook -- This </a:t>
            </a:r>
            <a:r>
              <a:rPr b="1" lang="en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sentence</a:t>
            </a:r>
            <a:r>
              <a:rPr b="1" lang="en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should </a:t>
            </a:r>
            <a:r>
              <a:rPr b="1" lang="en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capture</a:t>
            </a:r>
            <a:r>
              <a:rPr b="1" lang="en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the reader and make them want to finish the piece</a:t>
            </a:r>
            <a:endParaRPr b="1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17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Char char="●"/>
            </a:pPr>
            <a:r>
              <a:rPr b="1" lang="en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Dates: full month + number </a:t>
            </a:r>
            <a:endParaRPr b="1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175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Char char="●"/>
            </a:pPr>
            <a:r>
              <a:rPr b="1" lang="en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	September 18 </a:t>
            </a:r>
            <a:endParaRPr b="1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175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Char char="●"/>
            </a:pPr>
            <a:r>
              <a:rPr b="1" lang="en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Times: number + a.m. / p.m. (excludes “noon” and “midnight”</a:t>
            </a:r>
            <a:endParaRPr b="1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175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Char char="●"/>
            </a:pPr>
            <a:r>
              <a:rPr b="1" lang="en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	4 p.m.</a:t>
            </a:r>
            <a:endParaRPr b="1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175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Char char="●"/>
            </a:pPr>
            <a:r>
              <a:rPr b="1" lang="en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Names and titles: full name first + position / year </a:t>
            </a:r>
            <a:endParaRPr b="1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175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Light"/>
              <a:buChar char="●"/>
            </a:pPr>
            <a:r>
              <a:rPr b="1" lang="en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	</a:t>
            </a:r>
            <a:r>
              <a:rPr b="1" lang="en" u="sng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President</a:t>
            </a:r>
            <a:r>
              <a:rPr b="1" lang="en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Paul LeBlanc OR Paul LeBlanc, the </a:t>
            </a:r>
            <a:r>
              <a:rPr b="1" lang="en" u="sng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president</a:t>
            </a:r>
            <a:r>
              <a:rPr b="1" lang="en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of SNHU</a:t>
            </a:r>
            <a:endParaRPr b="1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175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"/>
              <a:buChar char="●"/>
            </a:pPr>
            <a:r>
              <a:rPr b="1" lang="en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	Shannon Conway (’18) </a:t>
            </a:r>
            <a:endParaRPr b="1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accent6"/>
            </a:gs>
            <a:gs pos="50000">
              <a:schemeClr val="accent5"/>
            </a:gs>
            <a:gs pos="100000">
              <a:schemeClr val="dk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8"/>
          <p:cNvSpPr txBox="1"/>
          <p:nvPr>
            <p:ph idx="4294967295" type="ctrTitle"/>
          </p:nvPr>
        </p:nvSpPr>
        <p:spPr>
          <a:xfrm>
            <a:off x="855300" y="619300"/>
            <a:ext cx="7433400" cy="1159800"/>
          </a:xfrm>
          <a:prstGeom prst="rect">
            <a:avLst/>
          </a:prstGeom>
          <a:effectLst>
            <a:outerShdw blurRad="85725" rotWithShape="0" algn="bl" dir="5400000" dist="19050">
              <a:schemeClr val="dk1">
                <a:alpha val="40000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lt2"/>
                </a:solidFill>
              </a:rPr>
              <a:t>Style and Grammar cont.</a:t>
            </a:r>
            <a:endParaRPr sz="4000">
              <a:solidFill>
                <a:schemeClr val="lt2"/>
              </a:solidFill>
            </a:endParaRPr>
          </a:p>
        </p:txBody>
      </p:sp>
      <p:sp>
        <p:nvSpPr>
          <p:cNvPr id="269" name="Google Shape;269;p28"/>
          <p:cNvSpPr txBox="1"/>
          <p:nvPr>
            <p:ph idx="4294967295" type="subTitle"/>
          </p:nvPr>
        </p:nvSpPr>
        <p:spPr>
          <a:xfrm>
            <a:off x="1269875" y="1563126"/>
            <a:ext cx="7433400" cy="296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None/>
            </a:pPr>
            <a:r>
              <a:rPr b="1" lang="en" sz="18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How to Include / Write Quotes: </a:t>
            </a:r>
            <a:endParaRPr b="1" sz="18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None/>
            </a:pPr>
            <a:r>
              <a:rPr b="1" lang="en" sz="18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Always use “said” when attributing. </a:t>
            </a:r>
            <a:endParaRPr b="1" sz="18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None/>
            </a:pPr>
            <a:r>
              <a:rPr b="1" lang="en" sz="18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Example:</a:t>
            </a:r>
            <a:endParaRPr b="1" sz="18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</a:pPr>
            <a:r>
              <a:rPr b="1" lang="en" sz="18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“My family definitely had apprehension, especially my mom,” said Ericka Broderick.</a:t>
            </a:r>
            <a:endParaRPr b="1" sz="18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</a:pPr>
            <a:r>
              <a:rPr b="1" lang="en" sz="18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The comma / punctuation is inside quotation marks ALWAYS</a:t>
            </a:r>
            <a:endParaRPr b="1" sz="18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spcBef>
                <a:spcPts val="0"/>
              </a:spcBef>
              <a:spcAft>
                <a:spcPts val="600"/>
              </a:spcAft>
              <a:buNone/>
            </a:pPr>
            <a:r>
              <a:t/>
            </a:r>
            <a:endParaRPr b="1" sz="19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70" name="Google Shape;270;p28"/>
          <p:cNvSpPr txBox="1"/>
          <p:nvPr>
            <p:ph idx="12" type="sldNum"/>
          </p:nvPr>
        </p:nvSpPr>
        <p:spPr>
          <a:xfrm>
            <a:off x="4297650" y="4525025"/>
            <a:ext cx="548700" cy="36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9"/>
          <p:cNvSpPr txBox="1"/>
          <p:nvPr>
            <p:ph idx="4294967295" type="ctrTitle"/>
          </p:nvPr>
        </p:nvSpPr>
        <p:spPr>
          <a:xfrm>
            <a:off x="1514150" y="2214225"/>
            <a:ext cx="6313500" cy="894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ANY QUESTIONS?</a:t>
            </a:r>
            <a:endParaRPr b="1" sz="4000">
              <a:solidFill>
                <a:schemeClr val="accent3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76" name="Google Shape;276;p29"/>
          <p:cNvSpPr txBox="1"/>
          <p:nvPr>
            <p:ph idx="12" type="sldNum"/>
          </p:nvPr>
        </p:nvSpPr>
        <p:spPr>
          <a:xfrm>
            <a:off x="4297650" y="4525025"/>
            <a:ext cx="548700" cy="36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0"/>
          <p:cNvSpPr txBox="1"/>
          <p:nvPr>
            <p:ph type="title"/>
          </p:nvPr>
        </p:nvSpPr>
        <p:spPr>
          <a:xfrm>
            <a:off x="983075" y="621650"/>
            <a:ext cx="7177800" cy="77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Interview Activity</a:t>
            </a:r>
            <a:endParaRPr/>
          </a:p>
        </p:txBody>
      </p:sp>
      <p:sp>
        <p:nvSpPr>
          <p:cNvPr id="282" name="Google Shape;282;p30"/>
          <p:cNvSpPr txBox="1"/>
          <p:nvPr>
            <p:ph idx="12" type="sldNum"/>
          </p:nvPr>
        </p:nvSpPr>
        <p:spPr>
          <a:xfrm>
            <a:off x="4297650" y="4525025"/>
            <a:ext cx="548700" cy="36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83" name="Google Shape;283;p30"/>
          <p:cNvGrpSpPr/>
          <p:nvPr/>
        </p:nvGrpSpPr>
        <p:grpSpPr>
          <a:xfrm>
            <a:off x="5470600" y="1736566"/>
            <a:ext cx="2846208" cy="2400170"/>
            <a:chOff x="5632317" y="1189775"/>
            <a:chExt cx="3305700" cy="3483050"/>
          </a:xfrm>
        </p:grpSpPr>
        <p:sp>
          <p:nvSpPr>
            <p:cNvPr id="284" name="Google Shape;284;p30"/>
            <p:cNvSpPr/>
            <p:nvPr/>
          </p:nvSpPr>
          <p:spPr>
            <a:xfrm>
              <a:off x="5632317" y="1189775"/>
              <a:ext cx="3305700" cy="669000"/>
            </a:xfrm>
            <a:prstGeom prst="chevron">
              <a:avLst>
                <a:gd fmla="val 5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Vidaloka"/>
                  <a:ea typeface="Vidaloka"/>
                  <a:cs typeface="Vidaloka"/>
                  <a:sym typeface="Vidaloka"/>
                </a:rPr>
                <a:t>Identify Important Info</a:t>
              </a:r>
              <a:endParaRPr>
                <a:solidFill>
                  <a:schemeClr val="lt1"/>
                </a:solidFill>
                <a:latin typeface="Vidaloka"/>
                <a:ea typeface="Vidaloka"/>
                <a:cs typeface="Vidaloka"/>
                <a:sym typeface="Vidaloka"/>
              </a:endParaRPr>
            </a:p>
          </p:txBody>
        </p:sp>
        <p:sp>
          <p:nvSpPr>
            <p:cNvPr id="285" name="Google Shape;285;p30"/>
            <p:cNvSpPr txBox="1"/>
            <p:nvPr/>
          </p:nvSpPr>
          <p:spPr>
            <a:xfrm>
              <a:off x="6167063" y="2057125"/>
              <a:ext cx="22362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Merriweather Light"/>
                  <a:ea typeface="Merriweather Light"/>
                  <a:cs typeface="Merriweather Light"/>
                  <a:sym typeface="Merriweather Light"/>
                </a:rPr>
                <a:t>Once your interview is complete, pick out a few pieces of information you think should be in your article and prepare to tell the group.</a:t>
              </a:r>
              <a:endParaRPr sz="120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endParaRPr>
            </a:p>
          </p:txBody>
        </p:sp>
      </p:grpSp>
      <p:grpSp>
        <p:nvGrpSpPr>
          <p:cNvPr id="286" name="Google Shape;286;p30"/>
          <p:cNvGrpSpPr/>
          <p:nvPr/>
        </p:nvGrpSpPr>
        <p:grpSpPr>
          <a:xfrm>
            <a:off x="3156135" y="1736566"/>
            <a:ext cx="2846208" cy="2400170"/>
            <a:chOff x="2944204" y="1189775"/>
            <a:chExt cx="3305700" cy="3483050"/>
          </a:xfrm>
        </p:grpSpPr>
        <p:sp>
          <p:nvSpPr>
            <p:cNvPr id="287" name="Google Shape;287;p30"/>
            <p:cNvSpPr/>
            <p:nvPr/>
          </p:nvSpPr>
          <p:spPr>
            <a:xfrm>
              <a:off x="2944204" y="1189775"/>
              <a:ext cx="3305700" cy="669000"/>
            </a:xfrm>
            <a:prstGeom prst="chevron">
              <a:avLst>
                <a:gd fmla="val 5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Vidaloka"/>
                  <a:ea typeface="Vidaloka"/>
                  <a:cs typeface="Vidaloka"/>
                  <a:sym typeface="Vidaloka"/>
                </a:rPr>
                <a:t>Conduct the Interview</a:t>
              </a:r>
              <a:endParaRPr>
                <a:solidFill>
                  <a:schemeClr val="lt1"/>
                </a:solidFill>
                <a:latin typeface="Vidaloka"/>
                <a:ea typeface="Vidaloka"/>
                <a:cs typeface="Vidaloka"/>
                <a:sym typeface="Vidaloka"/>
              </a:endParaRPr>
            </a:p>
          </p:txBody>
        </p:sp>
        <p:sp>
          <p:nvSpPr>
            <p:cNvPr id="288" name="Google Shape;288;p30"/>
            <p:cNvSpPr txBox="1"/>
            <p:nvPr/>
          </p:nvSpPr>
          <p:spPr>
            <a:xfrm>
              <a:off x="3478949" y="2057125"/>
              <a:ext cx="22362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Merriweather Light"/>
                  <a:ea typeface="Merriweather Light"/>
                  <a:cs typeface="Merriweather Light"/>
                  <a:sym typeface="Merriweather Light"/>
                </a:rPr>
                <a:t>Be sure to take notes or record your interview. Don’t limit yourself to just your planned out questions, let the conversation flow.</a:t>
              </a:r>
              <a:endParaRPr sz="120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endParaRPr>
            </a:p>
          </p:txBody>
        </p:sp>
      </p:grpSp>
      <p:grpSp>
        <p:nvGrpSpPr>
          <p:cNvPr id="289" name="Google Shape;289;p30"/>
          <p:cNvGrpSpPr/>
          <p:nvPr/>
        </p:nvGrpSpPr>
        <p:grpSpPr>
          <a:xfrm>
            <a:off x="621175" y="1736714"/>
            <a:ext cx="3053881" cy="2400022"/>
            <a:chOff x="0" y="1189989"/>
            <a:chExt cx="3546900" cy="3482836"/>
          </a:xfrm>
        </p:grpSpPr>
        <p:sp>
          <p:nvSpPr>
            <p:cNvPr id="290" name="Google Shape;290;p30"/>
            <p:cNvSpPr/>
            <p:nvPr/>
          </p:nvSpPr>
          <p:spPr>
            <a:xfrm>
              <a:off x="0" y="1189989"/>
              <a:ext cx="3546900" cy="669000"/>
            </a:xfrm>
            <a:prstGeom prst="homePlate">
              <a:avLst>
                <a:gd fmla="val 5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Vidaloka"/>
                  <a:ea typeface="Vidaloka"/>
                  <a:cs typeface="Vidaloka"/>
                  <a:sym typeface="Vidaloka"/>
                </a:rPr>
                <a:t>Brainstorm</a:t>
              </a:r>
              <a:r>
                <a:rPr lang="en">
                  <a:solidFill>
                    <a:schemeClr val="lt1"/>
                  </a:solidFill>
                  <a:latin typeface="Vidaloka"/>
                  <a:ea typeface="Vidaloka"/>
                  <a:cs typeface="Vidaloka"/>
                  <a:sym typeface="Vidaloka"/>
                </a:rPr>
                <a:t> Questions</a:t>
              </a:r>
              <a:endParaRPr>
                <a:solidFill>
                  <a:schemeClr val="lt1"/>
                </a:solidFill>
                <a:latin typeface="Vidaloka"/>
                <a:ea typeface="Vidaloka"/>
                <a:cs typeface="Vidaloka"/>
                <a:sym typeface="Vidaloka"/>
              </a:endParaRPr>
            </a:p>
          </p:txBody>
        </p:sp>
        <p:sp>
          <p:nvSpPr>
            <p:cNvPr id="291" name="Google Shape;291;p30"/>
            <p:cNvSpPr txBox="1"/>
            <p:nvPr/>
          </p:nvSpPr>
          <p:spPr>
            <a:xfrm>
              <a:off x="655361" y="2057125"/>
              <a:ext cx="22362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Merriweather Light"/>
                  <a:ea typeface="Merriweather Light"/>
                  <a:cs typeface="Merriweather Light"/>
                  <a:sym typeface="Merriweather Light"/>
                </a:rPr>
                <a:t>Break into groups and brainstorm </a:t>
              </a:r>
              <a:r>
                <a:rPr lang="en" sz="1200">
                  <a:solidFill>
                    <a:schemeClr val="dk1"/>
                  </a:solidFill>
                  <a:latin typeface="Merriweather Light"/>
                  <a:ea typeface="Merriweather Light"/>
                  <a:cs typeface="Merriweather Light"/>
                  <a:sym typeface="Merriweather Light"/>
                </a:rPr>
                <a:t>questions</a:t>
              </a:r>
              <a:r>
                <a:rPr lang="en" sz="1200">
                  <a:solidFill>
                    <a:schemeClr val="dk1"/>
                  </a:solidFill>
                  <a:latin typeface="Merriweather Light"/>
                  <a:ea typeface="Merriweather Light"/>
                  <a:cs typeface="Merriweather Light"/>
                  <a:sym typeface="Merriweather Light"/>
                </a:rPr>
                <a:t> for five minutes. Pretend that you are writing a profile on your subject; get to know who they are, what they’re up to, and why your audience should care</a:t>
              </a:r>
              <a:endParaRPr sz="120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1"/>
          <p:cNvSpPr txBox="1"/>
          <p:nvPr>
            <p:ph idx="4294967295" type="ctrTitle"/>
          </p:nvPr>
        </p:nvSpPr>
        <p:spPr>
          <a:xfrm>
            <a:off x="1454000" y="1924050"/>
            <a:ext cx="6235800" cy="897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/>
              <a:t>Time to Share!</a:t>
            </a:r>
            <a:endParaRPr sz="5400"/>
          </a:p>
        </p:txBody>
      </p:sp>
      <p:sp>
        <p:nvSpPr>
          <p:cNvPr id="297" name="Google Shape;297;p31"/>
          <p:cNvSpPr txBox="1"/>
          <p:nvPr>
            <p:ph idx="12" type="sldNum"/>
          </p:nvPr>
        </p:nvSpPr>
        <p:spPr>
          <a:xfrm>
            <a:off x="4297650" y="4525025"/>
            <a:ext cx="548700" cy="36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/>
          <p:nvPr>
            <p:ph idx="1" type="body"/>
          </p:nvPr>
        </p:nvSpPr>
        <p:spPr>
          <a:xfrm>
            <a:off x="2255275" y="1510750"/>
            <a:ext cx="4633200" cy="2121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b="0" i="0" lang="en" sz="1850">
                <a:solidFill>
                  <a:srgbClr val="000000"/>
                </a:solidFill>
              </a:rPr>
              <a:t>“The occupation of reporting, writing, editing, photographing, or broadcasting news or of conducting any news organization as a business.”</a:t>
            </a:r>
            <a:endParaRPr/>
          </a:p>
        </p:txBody>
      </p:sp>
      <p:sp>
        <p:nvSpPr>
          <p:cNvPr id="135" name="Google Shape;135;p14"/>
          <p:cNvSpPr txBox="1"/>
          <p:nvPr>
            <p:ph idx="12" type="sldNum"/>
          </p:nvPr>
        </p:nvSpPr>
        <p:spPr>
          <a:xfrm>
            <a:off x="4297650" y="4525025"/>
            <a:ext cx="548700" cy="36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2"/>
          <p:cNvSpPr txBox="1"/>
          <p:nvPr>
            <p:ph idx="4294967295" type="ctrTitle"/>
          </p:nvPr>
        </p:nvSpPr>
        <p:spPr>
          <a:xfrm>
            <a:off x="1454000" y="1924050"/>
            <a:ext cx="6235800" cy="897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/>
              <a:t>Thanks!</a:t>
            </a:r>
            <a:endParaRPr sz="5400"/>
          </a:p>
        </p:txBody>
      </p:sp>
      <p:sp>
        <p:nvSpPr>
          <p:cNvPr id="303" name="Google Shape;303;p32"/>
          <p:cNvSpPr txBox="1"/>
          <p:nvPr>
            <p:ph idx="12" type="sldNum"/>
          </p:nvPr>
        </p:nvSpPr>
        <p:spPr>
          <a:xfrm>
            <a:off x="4297650" y="4525025"/>
            <a:ext cx="548700" cy="36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4" name="Google Shape;304;p32"/>
          <p:cNvSpPr/>
          <p:nvPr/>
        </p:nvSpPr>
        <p:spPr>
          <a:xfrm>
            <a:off x="4297540" y="1504902"/>
            <a:ext cx="548709" cy="492614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32000">
                <a:schemeClr val="accent3"/>
              </a:gs>
              <a:gs pos="75000">
                <a:schemeClr val="accent5"/>
              </a:gs>
              <a:gs pos="100000">
                <a:schemeClr val="dk1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5"/>
          <p:cNvSpPr txBox="1"/>
          <p:nvPr>
            <p:ph idx="4294967295" type="ctrTitle"/>
          </p:nvPr>
        </p:nvSpPr>
        <p:spPr>
          <a:xfrm>
            <a:off x="387750" y="745950"/>
            <a:ext cx="8368500" cy="130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/>
              <a:t>How do we do Journalism?</a:t>
            </a:r>
            <a:r>
              <a:rPr lang="en" sz="5400"/>
              <a:t> </a:t>
            </a:r>
            <a:endParaRPr sz="5400"/>
          </a:p>
        </p:txBody>
      </p:sp>
      <p:sp>
        <p:nvSpPr>
          <p:cNvPr id="141" name="Google Shape;141;p15"/>
          <p:cNvSpPr txBox="1"/>
          <p:nvPr>
            <p:ph idx="12" type="sldNum"/>
          </p:nvPr>
        </p:nvSpPr>
        <p:spPr>
          <a:xfrm>
            <a:off x="4297650" y="4525025"/>
            <a:ext cx="548700" cy="36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2" name="Google Shape;142;p15"/>
          <p:cNvSpPr txBox="1"/>
          <p:nvPr/>
        </p:nvSpPr>
        <p:spPr>
          <a:xfrm>
            <a:off x="1530600" y="1828750"/>
            <a:ext cx="6082800" cy="33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Merriweather"/>
              <a:buChar char="★"/>
            </a:pPr>
            <a:r>
              <a:rPr b="1" lang="en" sz="1600">
                <a:latin typeface="Merriweather"/>
                <a:ea typeface="Merriweather"/>
                <a:cs typeface="Merriweather"/>
                <a:sym typeface="Merriweather"/>
              </a:rPr>
              <a:t>We create a learning environment for people to practice journalism</a:t>
            </a:r>
            <a:endParaRPr b="1" sz="16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302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Merriweather"/>
              <a:buChar char="★"/>
            </a:pPr>
            <a:r>
              <a:rPr b="1" lang="en" sz="1600">
                <a:latin typeface="Merriweather"/>
                <a:ea typeface="Merriweather"/>
                <a:cs typeface="Merriweather"/>
                <a:sym typeface="Merriweather"/>
              </a:rPr>
              <a:t>We aim to produce content that pertains to the SNHU community </a:t>
            </a:r>
            <a:endParaRPr b="1" sz="16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302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Merriweather"/>
              <a:buChar char="★"/>
            </a:pPr>
            <a:r>
              <a:rPr b="1" lang="en" sz="1600">
                <a:latin typeface="Merriweather"/>
                <a:ea typeface="Merriweather"/>
                <a:cs typeface="Merriweather"/>
                <a:sym typeface="Merriweather"/>
              </a:rPr>
              <a:t>We reach out to members of the SNHU community for input for articles and feedback on how we can better serve them</a:t>
            </a:r>
            <a:endParaRPr b="1" sz="16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302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Merriweather"/>
              <a:buChar char="★"/>
            </a:pPr>
            <a:r>
              <a:rPr b="1" lang="en" sz="1600">
                <a:latin typeface="Merriweather"/>
                <a:ea typeface="Merriweather"/>
                <a:cs typeface="Merriweather"/>
                <a:sym typeface="Merriweather"/>
              </a:rPr>
              <a:t>We give all of the resources and support to people to try each and every aspect of the journalistic process</a:t>
            </a:r>
            <a:endParaRPr b="1" sz="16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erriweather Light"/>
              <a:ea typeface="Merriweather Light"/>
              <a:cs typeface="Merriweather Light"/>
              <a:sym typeface="Merriweather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6"/>
          <p:cNvSpPr txBox="1"/>
          <p:nvPr>
            <p:ph type="ctrTitle"/>
          </p:nvPr>
        </p:nvSpPr>
        <p:spPr>
          <a:xfrm>
            <a:off x="1423375" y="880700"/>
            <a:ext cx="64551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Process of Writing an Article</a:t>
            </a:r>
            <a:endParaRPr/>
          </a:p>
        </p:txBody>
      </p:sp>
      <p:sp>
        <p:nvSpPr>
          <p:cNvPr id="148" name="Google Shape;148;p16"/>
          <p:cNvSpPr txBox="1"/>
          <p:nvPr>
            <p:ph idx="1" type="subTitle"/>
          </p:nvPr>
        </p:nvSpPr>
        <p:spPr>
          <a:xfrm>
            <a:off x="1344450" y="1946700"/>
            <a:ext cx="6455100" cy="2424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Step 1: Research</a:t>
            </a:r>
            <a:endParaRPr b="1" sz="22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45720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Step 2: Email Writing</a:t>
            </a:r>
            <a:endParaRPr b="1" sz="22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45720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Step 3: Interviewing/Attending</a:t>
            </a:r>
            <a:endParaRPr b="1" sz="22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45720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Step 4: Pulling q</a:t>
            </a:r>
            <a:r>
              <a:rPr b="1" lang="en" sz="22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uotes</a:t>
            </a:r>
            <a:endParaRPr b="1" sz="22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457200" rtl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 sz="22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Step 5: Writing </a:t>
            </a:r>
            <a:endParaRPr b="1" sz="22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7"/>
          <p:cNvSpPr txBox="1"/>
          <p:nvPr>
            <p:ph type="title"/>
          </p:nvPr>
        </p:nvSpPr>
        <p:spPr>
          <a:xfrm>
            <a:off x="983075" y="621650"/>
            <a:ext cx="7177800" cy="77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/>
              <a:t>Research</a:t>
            </a:r>
            <a:endParaRPr sz="3800"/>
          </a:p>
        </p:txBody>
      </p:sp>
      <p:sp>
        <p:nvSpPr>
          <p:cNvPr id="154" name="Google Shape;154;p17"/>
          <p:cNvSpPr txBox="1"/>
          <p:nvPr>
            <p:ph idx="1" type="body"/>
          </p:nvPr>
        </p:nvSpPr>
        <p:spPr>
          <a:xfrm>
            <a:off x="983075" y="1622950"/>
            <a:ext cx="4381500" cy="267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</a:pPr>
            <a:r>
              <a:rPr b="1" lang="en" sz="2400">
                <a:solidFill>
                  <a:schemeClr val="accent5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Things to ask yourself: </a:t>
            </a:r>
            <a:endParaRPr b="1" sz="2400">
              <a:solidFill>
                <a:schemeClr val="accent5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</a:pPr>
            <a:r>
              <a:t/>
            </a:r>
            <a:endParaRPr b="1" sz="2400">
              <a:solidFill>
                <a:schemeClr val="accent5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77800" lvl="1" marL="520700" rtl="0" algn="l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Char char="•"/>
            </a:pPr>
            <a:r>
              <a:rPr b="1" lang="en" sz="1800">
                <a:solidFill>
                  <a:schemeClr val="accent5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What background information do you need to write this article?</a:t>
            </a:r>
            <a:endParaRPr b="1" sz="1800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7800" lvl="1" marL="520700" rtl="0" algn="l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Char char="•"/>
            </a:pPr>
            <a:r>
              <a:rPr b="1" lang="en" sz="1800">
                <a:solidFill>
                  <a:schemeClr val="accent5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What people would you need to talk to and why? </a:t>
            </a:r>
            <a:endParaRPr b="1" sz="1800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7800" lvl="1" marL="520700" rtl="0" algn="l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Char char="•"/>
            </a:pPr>
            <a:r>
              <a:rPr b="1" lang="en" sz="1800">
                <a:solidFill>
                  <a:schemeClr val="accent5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What is your angle?</a:t>
            </a:r>
            <a:endParaRPr b="1" sz="1800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635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00206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7"/>
          <p:cNvSpPr txBox="1"/>
          <p:nvPr>
            <p:ph idx="12" type="sldNum"/>
          </p:nvPr>
        </p:nvSpPr>
        <p:spPr>
          <a:xfrm>
            <a:off x="4297650" y="4525025"/>
            <a:ext cx="548700" cy="36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6" name="Google Shape;15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54150" y="2067900"/>
            <a:ext cx="2706725" cy="203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8"/>
          <p:cNvSpPr txBox="1"/>
          <p:nvPr>
            <p:ph type="title"/>
          </p:nvPr>
        </p:nvSpPr>
        <p:spPr>
          <a:xfrm>
            <a:off x="983075" y="931817"/>
            <a:ext cx="3354000" cy="61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Step 2: Email </a:t>
            </a:r>
            <a:r>
              <a:rPr lang="en" sz="2500"/>
              <a:t>Writing</a:t>
            </a:r>
            <a:r>
              <a:rPr lang="en" sz="2500"/>
              <a:t> </a:t>
            </a:r>
            <a:endParaRPr sz="2500"/>
          </a:p>
        </p:txBody>
      </p:sp>
      <p:sp>
        <p:nvSpPr>
          <p:cNvPr id="162" name="Google Shape;162;p18"/>
          <p:cNvSpPr txBox="1"/>
          <p:nvPr>
            <p:ph idx="1" type="body"/>
          </p:nvPr>
        </p:nvSpPr>
        <p:spPr>
          <a:xfrm>
            <a:off x="983075" y="1913026"/>
            <a:ext cx="3354000" cy="108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●"/>
            </a:pPr>
            <a:r>
              <a:rPr b="1" lang="en">
                <a:latin typeface="Merriweather"/>
                <a:ea typeface="Merriweather"/>
                <a:cs typeface="Merriweather"/>
                <a:sym typeface="Merriweather"/>
              </a:rPr>
              <a:t>Be professional </a:t>
            </a:r>
            <a:endParaRPr b="1"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●"/>
            </a:pPr>
            <a:r>
              <a:rPr b="1" lang="en">
                <a:latin typeface="Merriweather"/>
                <a:ea typeface="Merriweather"/>
                <a:cs typeface="Merriweather"/>
                <a:sym typeface="Merriweather"/>
              </a:rPr>
              <a:t>Explain yourself</a:t>
            </a:r>
            <a:endParaRPr b="1"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●"/>
            </a:pPr>
            <a:r>
              <a:rPr b="1" lang="en">
                <a:latin typeface="Merriweather"/>
                <a:ea typeface="Merriweather"/>
                <a:cs typeface="Merriweather"/>
                <a:sym typeface="Merriweather"/>
              </a:rPr>
              <a:t>Ask politely </a:t>
            </a:r>
            <a:endParaRPr b="1"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63" name="Google Shape;163;p18"/>
          <p:cNvPicPr preferRelativeResize="0"/>
          <p:nvPr/>
        </p:nvPicPr>
        <p:blipFill rotWithShape="1">
          <a:blip r:embed="rId3">
            <a:alphaModFix/>
          </a:blip>
          <a:srcRect b="0" l="17569" r="17575" t="0"/>
          <a:stretch/>
        </p:blipFill>
        <p:spPr>
          <a:xfrm>
            <a:off x="4812863" y="697925"/>
            <a:ext cx="3636900" cy="3743100"/>
          </a:xfrm>
          <a:prstGeom prst="roundRect">
            <a:avLst>
              <a:gd fmla="val 1158" name="adj"/>
            </a:avLst>
          </a:prstGeom>
          <a:noFill/>
          <a:ln>
            <a:noFill/>
          </a:ln>
        </p:spPr>
      </p:pic>
      <p:sp>
        <p:nvSpPr>
          <p:cNvPr id="164" name="Google Shape;164;p18"/>
          <p:cNvSpPr txBox="1"/>
          <p:nvPr>
            <p:ph idx="12" type="sldNum"/>
          </p:nvPr>
        </p:nvSpPr>
        <p:spPr>
          <a:xfrm>
            <a:off x="4297650" y="4525025"/>
            <a:ext cx="548700" cy="36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A picture containing object, clock&#10;&#10;Description generated with high confidence" id="165" name="Google Shape;165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91738" y="2756675"/>
            <a:ext cx="1554675" cy="155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9"/>
          <p:cNvSpPr txBox="1"/>
          <p:nvPr>
            <p:ph type="title"/>
          </p:nvPr>
        </p:nvSpPr>
        <p:spPr>
          <a:xfrm>
            <a:off x="512330" y="463900"/>
            <a:ext cx="8468700" cy="74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000"/>
              <a:buFont typeface="Libre Baskerville"/>
              <a:buNone/>
            </a:pPr>
            <a:r>
              <a:rPr b="0" i="0" lang="en" sz="5000" u="none" cap="none" strike="noStrike">
                <a:solidFill>
                  <a:schemeClr val="accent5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Step 2: Email Writing </a:t>
            </a:r>
            <a:endParaRPr b="0" i="0" sz="3300" u="none" cap="none" strike="noStrike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9"/>
          <p:cNvSpPr txBox="1"/>
          <p:nvPr/>
        </p:nvSpPr>
        <p:spPr>
          <a:xfrm>
            <a:off x="2000250" y="5143500"/>
            <a:ext cx="51435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This Photo</a:t>
            </a:r>
            <a:r>
              <a:rPr b="0" i="0" lang="en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by Unknown Author is licensed under </a:t>
            </a:r>
            <a:r>
              <a:rPr b="0" i="0" lang="en" sz="7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CC BY-SA</a:t>
            </a:r>
            <a:endParaRPr sz="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19"/>
          <p:cNvSpPr/>
          <p:nvPr/>
        </p:nvSpPr>
        <p:spPr>
          <a:xfrm>
            <a:off x="628650" y="1664494"/>
            <a:ext cx="2278800" cy="21003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Greeting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19"/>
          <p:cNvSpPr/>
          <p:nvPr/>
        </p:nvSpPr>
        <p:spPr>
          <a:xfrm>
            <a:off x="3432572" y="1664494"/>
            <a:ext cx="2278800" cy="21003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Body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19"/>
          <p:cNvSpPr/>
          <p:nvPr/>
        </p:nvSpPr>
        <p:spPr>
          <a:xfrm>
            <a:off x="6236494" y="1664494"/>
            <a:ext cx="2278800" cy="21003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Closing 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19"/>
          <p:cNvSpPr/>
          <p:nvPr/>
        </p:nvSpPr>
        <p:spPr>
          <a:xfrm>
            <a:off x="2602111" y="2529570"/>
            <a:ext cx="1369800" cy="507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12700">
            <a:solidFill>
              <a:srgbClr val="BA8C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9"/>
          <p:cNvSpPr/>
          <p:nvPr/>
        </p:nvSpPr>
        <p:spPr>
          <a:xfrm>
            <a:off x="5352455" y="2529569"/>
            <a:ext cx="1369800" cy="507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12700">
            <a:solidFill>
              <a:srgbClr val="BA8C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0"/>
          <p:cNvSpPr txBox="1"/>
          <p:nvPr>
            <p:ph idx="4294967295" type="ctrTitle"/>
          </p:nvPr>
        </p:nvSpPr>
        <p:spPr>
          <a:xfrm>
            <a:off x="2040850" y="1370150"/>
            <a:ext cx="5096400" cy="123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000"/>
              <a:buFont typeface="Libre Baskerville"/>
              <a:buNone/>
            </a:pPr>
            <a:r>
              <a:rPr b="1" lang="en" sz="3400">
                <a:latin typeface="Libre Baskerville"/>
                <a:ea typeface="Libre Baskerville"/>
                <a:cs typeface="Libre Baskerville"/>
                <a:sym typeface="Libre Baskerville"/>
              </a:rPr>
              <a:t>Step 3: Interviewing / Attending</a:t>
            </a:r>
            <a:endParaRPr b="1" sz="4400"/>
          </a:p>
        </p:txBody>
      </p:sp>
      <p:sp>
        <p:nvSpPr>
          <p:cNvPr id="182" name="Google Shape;182;p20"/>
          <p:cNvSpPr txBox="1"/>
          <p:nvPr>
            <p:ph idx="4294967295" type="subTitle"/>
          </p:nvPr>
        </p:nvSpPr>
        <p:spPr>
          <a:xfrm>
            <a:off x="1624650" y="2854151"/>
            <a:ext cx="57189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" sz="2800">
                <a:solidFill>
                  <a:schemeClr val="accent5"/>
                </a:solidFill>
              </a:rPr>
              <a:t>DO NOT freak out</a:t>
            </a:r>
            <a:endParaRPr sz="2800">
              <a:solidFill>
                <a:schemeClr val="accent5"/>
              </a:solidFill>
            </a:endParaRPr>
          </a:p>
        </p:txBody>
      </p:sp>
      <p:sp>
        <p:nvSpPr>
          <p:cNvPr id="183" name="Google Shape;183;p20"/>
          <p:cNvSpPr/>
          <p:nvPr/>
        </p:nvSpPr>
        <p:spPr>
          <a:xfrm>
            <a:off x="697480" y="1212267"/>
            <a:ext cx="230681" cy="220262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4" name="Google Shape;184;p20"/>
          <p:cNvGrpSpPr/>
          <p:nvPr/>
        </p:nvGrpSpPr>
        <p:grpSpPr>
          <a:xfrm>
            <a:off x="7096176" y="2243099"/>
            <a:ext cx="988345" cy="988610"/>
            <a:chOff x="6654650" y="3665275"/>
            <a:chExt cx="409100" cy="409125"/>
          </a:xfrm>
        </p:grpSpPr>
        <p:sp>
          <p:nvSpPr>
            <p:cNvPr id="185" name="Google Shape;185;p20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20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7" name="Google Shape;187;p20"/>
          <p:cNvGrpSpPr/>
          <p:nvPr/>
        </p:nvGrpSpPr>
        <p:grpSpPr>
          <a:xfrm rot="1057016">
            <a:off x="888201" y="1516042"/>
            <a:ext cx="652972" cy="653038"/>
            <a:chOff x="570875" y="4322250"/>
            <a:chExt cx="443300" cy="443325"/>
          </a:xfrm>
        </p:grpSpPr>
        <p:sp>
          <p:nvSpPr>
            <p:cNvPr id="188" name="Google Shape;188;p20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20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20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20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2" name="Google Shape;192;p20"/>
          <p:cNvSpPr/>
          <p:nvPr/>
        </p:nvSpPr>
        <p:spPr>
          <a:xfrm rot="2466953">
            <a:off x="7614563" y="1689525"/>
            <a:ext cx="320517" cy="306067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20"/>
          <p:cNvSpPr/>
          <p:nvPr/>
        </p:nvSpPr>
        <p:spPr>
          <a:xfrm rot="-1609296">
            <a:off x="1356702" y="2103441"/>
            <a:ext cx="230660" cy="220242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20"/>
          <p:cNvSpPr/>
          <p:nvPr/>
        </p:nvSpPr>
        <p:spPr>
          <a:xfrm rot="2926080">
            <a:off x="7879218" y="3268539"/>
            <a:ext cx="172725" cy="164924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20"/>
          <p:cNvSpPr/>
          <p:nvPr/>
        </p:nvSpPr>
        <p:spPr>
          <a:xfrm rot="-1609612">
            <a:off x="1649793" y="1397261"/>
            <a:ext cx="155619" cy="148590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20"/>
          <p:cNvSpPr txBox="1"/>
          <p:nvPr>
            <p:ph idx="12" type="sldNum"/>
          </p:nvPr>
        </p:nvSpPr>
        <p:spPr>
          <a:xfrm>
            <a:off x="4297650" y="4525025"/>
            <a:ext cx="548700" cy="36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1"/>
          <p:cNvSpPr txBox="1"/>
          <p:nvPr>
            <p:ph type="title"/>
          </p:nvPr>
        </p:nvSpPr>
        <p:spPr>
          <a:xfrm>
            <a:off x="916325" y="1010900"/>
            <a:ext cx="7852500" cy="1132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000"/>
              <a:buFont typeface="Libre Baskerville"/>
              <a:buNone/>
            </a:pPr>
            <a:r>
              <a:rPr lang="en" sz="3600">
                <a:latin typeface="Libre Baskerville"/>
                <a:ea typeface="Libre Baskerville"/>
                <a:cs typeface="Libre Baskerville"/>
                <a:sym typeface="Libre Baskerville"/>
              </a:rPr>
              <a:t>Step 3: Interviewing / Attending</a:t>
            </a:r>
            <a:endParaRPr sz="800"/>
          </a:p>
        </p:txBody>
      </p:sp>
      <p:sp>
        <p:nvSpPr>
          <p:cNvPr id="202" name="Google Shape;202;p21"/>
          <p:cNvSpPr txBox="1"/>
          <p:nvPr>
            <p:ph idx="2" type="body"/>
          </p:nvPr>
        </p:nvSpPr>
        <p:spPr>
          <a:xfrm>
            <a:off x="916325" y="1710000"/>
            <a:ext cx="6846300" cy="17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5"/>
              </a:solidFill>
            </a:endParaRPr>
          </a:p>
          <a:p>
            <a:pPr indent="-279400" lvl="0" marL="342900" rtl="0" algn="l"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Merriweather"/>
              <a:buChar char="●"/>
            </a:pPr>
            <a:r>
              <a:rPr lang="en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rPr>
              <a:t>Brainstorm Sample Questions</a:t>
            </a:r>
            <a:endParaRPr>
              <a:solidFill>
                <a:schemeClr val="accent5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279400" lvl="0" marL="34290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Merriweather"/>
              <a:buChar char="●"/>
            </a:pPr>
            <a:r>
              <a:rPr lang="en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rPr>
              <a:t>Open-Ended Vs. Closed-Ended Questions</a:t>
            </a:r>
            <a:endParaRPr>
              <a:solidFill>
                <a:schemeClr val="accent5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279400" lvl="0" marL="34290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Merriweather"/>
              <a:buChar char="●"/>
            </a:pPr>
            <a:r>
              <a:rPr lang="en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rPr>
              <a:t>Who is the article about?</a:t>
            </a:r>
            <a:endParaRPr>
              <a:solidFill>
                <a:schemeClr val="accent5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279400" lvl="0" marL="34290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Merriweather"/>
              <a:buChar char="●"/>
            </a:pPr>
            <a:r>
              <a:rPr lang="en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rPr>
              <a:t>What is the article about?</a:t>
            </a:r>
            <a:endParaRPr>
              <a:solidFill>
                <a:schemeClr val="accent5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279400" lvl="0" marL="34290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Merriweather"/>
              <a:buChar char="●"/>
            </a:pPr>
            <a:r>
              <a:rPr lang="en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rPr>
              <a:t>When did this happen?</a:t>
            </a:r>
            <a:endParaRPr>
              <a:solidFill>
                <a:schemeClr val="accent5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279400" lvl="0" marL="34290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Merriweather"/>
              <a:buChar char="●"/>
            </a:pPr>
            <a:r>
              <a:rPr lang="en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rPr>
              <a:t>Where did it happen?</a:t>
            </a:r>
            <a:endParaRPr>
              <a:solidFill>
                <a:schemeClr val="accent5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279400" lvl="0" marL="34290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Merriweather"/>
              <a:buChar char="●"/>
            </a:pPr>
            <a:r>
              <a:rPr lang="en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rPr>
              <a:t>How did it happen? </a:t>
            </a:r>
            <a:endParaRPr>
              <a:solidFill>
                <a:schemeClr val="accent5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03" name="Google Shape;203;p21"/>
          <p:cNvSpPr txBox="1"/>
          <p:nvPr>
            <p:ph idx="12" type="sldNum"/>
          </p:nvPr>
        </p:nvSpPr>
        <p:spPr>
          <a:xfrm>
            <a:off x="4297650" y="4525025"/>
            <a:ext cx="548700" cy="36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A close up of a sign&#10;&#10;Description generated with high confidence" id="204" name="Google Shape;204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5130" y="3143944"/>
            <a:ext cx="1239000" cy="1239000"/>
          </a:xfrm>
          <a:prstGeom prst="ellipse">
            <a:avLst/>
          </a:prstGeom>
          <a:noFill/>
          <a:ln cap="rnd" cmpd="sng" w="63500">
            <a:solidFill>
              <a:srgbClr val="333333"/>
            </a:solidFill>
            <a:prstDash val="solid"/>
            <a:round/>
            <a:headEnd len="sm" w="sm" type="none"/>
            <a:tailEnd len="sm" w="sm" type="none"/>
          </a:ln>
          <a:effectLst>
            <a:outerShdw blurRad="381000" sx="-80000" rotWithShape="0" dir="5400000" dist="292100" sy="-18000">
              <a:srgbClr val="000000">
                <a:alpha val="2196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iltshire template">
  <a:themeElements>
    <a:clrScheme name="Custom 347">
      <a:dk1>
        <a:srgbClr val="3F3333"/>
      </a:dk1>
      <a:lt1>
        <a:srgbClr val="FFFFFF"/>
      </a:lt1>
      <a:dk2>
        <a:srgbClr val="918484"/>
      </a:dk2>
      <a:lt2>
        <a:srgbClr val="F0EBE6"/>
      </a:lt2>
      <a:accent1>
        <a:srgbClr val="9CA33C"/>
      </a:accent1>
      <a:accent2>
        <a:srgbClr val="FCD104"/>
      </a:accent2>
      <a:accent3>
        <a:srgbClr val="FF9B28"/>
      </a:accent3>
      <a:accent4>
        <a:srgbClr val="EC2928"/>
      </a:accent4>
      <a:accent5>
        <a:srgbClr val="A7362F"/>
      </a:accent5>
      <a:accent6>
        <a:srgbClr val="C56B18"/>
      </a:accent6>
      <a:hlink>
        <a:srgbClr val="A7362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