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Nunito SemiBold"/>
      <p:regular r:id="rId14"/>
      <p:bold r:id="rId15"/>
      <p:italic r:id="rId16"/>
      <p:boldItalic r:id="rId17"/>
    </p:embeddedFont>
    <p:embeddedFont>
      <p:font typeface="Amatic SC"/>
      <p:regular r:id="rId18"/>
      <p:bold r:id="rId19"/>
    </p:embeddedFont>
    <p:embeddedFont>
      <p:font typeface="Nuni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11" Type="http://schemas.openxmlformats.org/officeDocument/2006/relationships/slide" Target="slides/slide7.xml"/><Relationship Id="rId22" Type="http://schemas.openxmlformats.org/officeDocument/2006/relationships/font" Target="fonts/Nunito-italic.fntdata"/><Relationship Id="rId10" Type="http://schemas.openxmlformats.org/officeDocument/2006/relationships/slide" Target="slides/slide6.xml"/><Relationship Id="rId21" Type="http://schemas.openxmlformats.org/officeDocument/2006/relationships/font" Target="fonts/Nuni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SemiBold-bold.fntdata"/><Relationship Id="rId14" Type="http://schemas.openxmlformats.org/officeDocument/2006/relationships/font" Target="fonts/NunitoSemiBold-regular.fntdata"/><Relationship Id="rId17" Type="http://schemas.openxmlformats.org/officeDocument/2006/relationships/font" Target="fonts/NunitoSemiBold-boldItalic.fntdata"/><Relationship Id="rId16" Type="http://schemas.openxmlformats.org/officeDocument/2006/relationships/font" Target="fonts/NunitoSemiBold-italic.fntdata"/><Relationship Id="rId5" Type="http://schemas.openxmlformats.org/officeDocument/2006/relationships/slide" Target="slides/slide1.xml"/><Relationship Id="rId19" Type="http://schemas.openxmlformats.org/officeDocument/2006/relationships/font" Target="fonts/AmaticSC-bold.fntdata"/><Relationship Id="rId6" Type="http://schemas.openxmlformats.org/officeDocument/2006/relationships/slide" Target="slides/slide2.xml"/><Relationship Id="rId18" Type="http://schemas.openxmlformats.org/officeDocument/2006/relationships/font" Target="fonts/AmaticS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lvl1pPr lvl="0" rtl="0" algn="ctr">
              <a:spcBef>
                <a:spcPts val="0"/>
              </a:spcBef>
              <a:spcAft>
                <a:spcPts val="0"/>
              </a:spcAft>
              <a:buSzPts val="6800"/>
              <a:buNone/>
              <a:defRPr sz="6800"/>
            </a:lvl1pPr>
            <a:lvl2pPr lvl="1" rtl="0" algn="ctr">
              <a:spcBef>
                <a:spcPts val="0"/>
              </a:spcBef>
              <a:spcAft>
                <a:spcPts val="0"/>
              </a:spcAft>
              <a:buSzPts val="6800"/>
              <a:buNone/>
              <a:defRPr sz="6800"/>
            </a:lvl2pPr>
            <a:lvl3pPr lvl="2" rtl="0" algn="ctr">
              <a:spcBef>
                <a:spcPts val="0"/>
              </a:spcBef>
              <a:spcAft>
                <a:spcPts val="0"/>
              </a:spcAft>
              <a:buSzPts val="6800"/>
              <a:buNone/>
              <a:defRPr sz="6800"/>
            </a:lvl3pPr>
            <a:lvl4pPr lvl="3" rtl="0" algn="ctr">
              <a:spcBef>
                <a:spcPts val="0"/>
              </a:spcBef>
              <a:spcAft>
                <a:spcPts val="0"/>
              </a:spcAft>
              <a:buSzPts val="6800"/>
              <a:buNone/>
              <a:defRPr sz="6800"/>
            </a:lvl4pPr>
            <a:lvl5pPr lvl="4" rtl="0" algn="ctr">
              <a:spcBef>
                <a:spcPts val="0"/>
              </a:spcBef>
              <a:spcAft>
                <a:spcPts val="0"/>
              </a:spcAft>
              <a:buSzPts val="6800"/>
              <a:buNone/>
              <a:defRPr sz="6800"/>
            </a:lvl5pPr>
            <a:lvl6pPr lvl="5" rtl="0" algn="ctr">
              <a:spcBef>
                <a:spcPts val="0"/>
              </a:spcBef>
              <a:spcAft>
                <a:spcPts val="0"/>
              </a:spcAft>
              <a:buSzPts val="6800"/>
              <a:buNone/>
              <a:defRPr sz="6800"/>
            </a:lvl6pPr>
            <a:lvl7pPr lvl="6" rtl="0" algn="ctr">
              <a:spcBef>
                <a:spcPts val="0"/>
              </a:spcBef>
              <a:spcAft>
                <a:spcPts val="0"/>
              </a:spcAft>
              <a:buSzPts val="6800"/>
              <a:buNone/>
              <a:defRPr sz="6800"/>
            </a:lvl7pPr>
            <a:lvl8pPr lvl="7" rtl="0" algn="ctr">
              <a:spcBef>
                <a:spcPts val="0"/>
              </a:spcBef>
              <a:spcAft>
                <a:spcPts val="0"/>
              </a:spcAft>
              <a:buSzPts val="6800"/>
              <a:buNone/>
              <a:defRPr sz="6800"/>
            </a:lvl8pPr>
            <a:lvl9pPr lvl="8" rtl="0" algn="ctr">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142" name="Shape 142"/>
        <p:cNvGrpSpPr/>
        <p:nvPr/>
      </p:nvGrpSpPr>
      <p:grpSpPr>
        <a:xfrm>
          <a:off x="0" y="0"/>
          <a:ext cx="0" cy="0"/>
          <a:chOff x="0" y="0"/>
          <a:chExt cx="0" cy="0"/>
        </a:xfrm>
      </p:grpSpPr>
      <p:sp>
        <p:nvSpPr>
          <p:cNvPr id="143" name="Google Shape;143;p1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solidFill>
          <a:schemeClr val="dk1"/>
        </a:solidFill>
      </p:bgPr>
    </p:bg>
    <p:spTree>
      <p:nvGrpSpPr>
        <p:cNvPr id="154" name="Shape 154"/>
        <p:cNvGrpSpPr/>
        <p:nvPr/>
      </p:nvGrpSpPr>
      <p:grpSpPr>
        <a:xfrm>
          <a:off x="0" y="0"/>
          <a:ext cx="0" cy="0"/>
          <a:chOff x="0" y="0"/>
          <a:chExt cx="0" cy="0"/>
        </a:xfrm>
      </p:grpSpPr>
      <p:sp>
        <p:nvSpPr>
          <p:cNvPr id="155" name="Google Shape;155;p1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_1_1">
    <p:bg>
      <p:bgPr>
        <a:solidFill>
          <a:schemeClr val="lt1"/>
        </a:solidFill>
      </p:bgPr>
    </p:bg>
    <p:spTree>
      <p:nvGrpSpPr>
        <p:cNvPr id="166"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txBox="1"/>
          <p:nvPr>
            <p:ph type="ctrTitle"/>
          </p:nvPr>
        </p:nvSpPr>
        <p:spPr>
          <a:xfrm>
            <a:off x="1773500" y="1980025"/>
            <a:ext cx="5597100" cy="6711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3"/>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2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6" name="Shape 36"/>
        <p:cNvGrpSpPr/>
        <p:nvPr/>
      </p:nvGrpSpPr>
      <p:grpSpPr>
        <a:xfrm>
          <a:off x="0" y="0"/>
          <a:ext cx="0" cy="0"/>
          <a:chOff x="0" y="0"/>
          <a:chExt cx="0" cy="0"/>
        </a:xfrm>
      </p:grpSpPr>
      <p:sp>
        <p:nvSpPr>
          <p:cNvPr id="37" name="Google Shape;37;p4"/>
          <p:cNvSpPr/>
          <p:nvPr/>
        </p:nvSpPr>
        <p:spPr>
          <a:xfrm>
            <a:off x="1711339" y="1054787"/>
            <a:ext cx="2954" cy="1397"/>
          </a:xfrm>
          <a:custGeom>
            <a:rect b="b" l="l" r="r" t="t"/>
            <a:pathLst>
              <a:path extrusionOk="0" h="662" w="1400">
                <a:moveTo>
                  <a:pt x="0" y="663"/>
                </a:moveTo>
                <a:cubicBezTo>
                  <a:pt x="2192" y="-368"/>
                  <a:pt x="1513" y="-61"/>
                  <a:pt x="0" y="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rect b="b" l="l" r="r" t="t"/>
            <a:pathLst>
              <a:path extrusionOk="0" h="2071651" w="375319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rect b="b" l="l" r="r" t="t"/>
            <a:pathLst>
              <a:path extrusionOk="0" h="2138509" w="3821135">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rect b="b" l="l" r="r" t="t"/>
              <a:pathLst>
                <a:path extrusionOk="0" h="297412" w="204173">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rect b="b" l="l" r="r" t="t"/>
              <a:pathLst>
                <a:path extrusionOk="0" h="290760" w="199595">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rect b="b" l="l" r="r" t="t"/>
              <a:pathLst>
                <a:path extrusionOk="0" h="83229" w="28156">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rect b="b" l="l" r="r" t="t"/>
              <a:pathLst>
                <a:path extrusionOk="0" h="14799" w="14254">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rect b="b" l="l" r="r" t="t"/>
              <a:pathLst>
                <a:path extrusionOk="0" h="96171" w="49274">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 name="Google Shape;46;p4"/>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lvl1pPr indent="-406400" lvl="0" marL="457200" rtl="0" algn="ctr">
              <a:spcBef>
                <a:spcPts val="0"/>
              </a:spcBef>
              <a:spcAft>
                <a:spcPts val="0"/>
              </a:spcAft>
              <a:buSzPts val="2800"/>
              <a:buFont typeface="Nunito SemiBold"/>
              <a:buChar char="✗"/>
              <a:defRPr sz="2800">
                <a:latin typeface="Nunito SemiBold"/>
                <a:ea typeface="Nunito SemiBold"/>
                <a:cs typeface="Nunito SemiBold"/>
                <a:sym typeface="Nunito SemiBold"/>
              </a:defRPr>
            </a:lvl1pPr>
            <a:lvl2pPr indent="-406400" lvl="1" marL="914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indent="-406400" lvl="2" marL="1371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indent="-406400" lvl="3" marL="18288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indent="-406400" lvl="4" marL="22860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indent="-406400" lvl="5" marL="27432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indent="-406400" lvl="6" marL="3200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indent="-406400" lvl="7" marL="3657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indent="-406400" lvl="8" marL="4114800" rtl="0" algn="ctr">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4" name="Shape 54"/>
        <p:cNvGrpSpPr/>
        <p:nvPr/>
      </p:nvGrpSpPr>
      <p:grpSpPr>
        <a:xfrm>
          <a:off x="0" y="0"/>
          <a:ext cx="0" cy="0"/>
          <a:chOff x="0" y="0"/>
          <a:chExt cx="0" cy="0"/>
        </a:xfrm>
      </p:grpSpPr>
      <p:sp>
        <p:nvSpPr>
          <p:cNvPr id="55" name="Google Shape;55;p5"/>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60" name="Google Shape;60;p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68"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10800000">
            <a:off x="478120" y="499499"/>
            <a:ext cx="3891580" cy="4389451"/>
          </a:xfrm>
          <a:custGeom>
            <a:rect b="b" l="l" r="r" t="t"/>
            <a:pathLst>
              <a:path extrusionOk="0" h="513236" w="873041">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rect b="b" l="l" r="r" t="t"/>
            <a:pathLst>
              <a:path extrusionOk="0" h="1953518" w="1717712">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txBox="1"/>
          <p:nvPr>
            <p:ph type="title"/>
          </p:nvPr>
        </p:nvSpPr>
        <p:spPr>
          <a:xfrm>
            <a:off x="883375" y="1004988"/>
            <a:ext cx="2879400" cy="9519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3" name="Google Shape;73;p6"/>
          <p:cNvSpPr txBox="1"/>
          <p:nvPr>
            <p:ph idx="1" type="body"/>
          </p:nvPr>
        </p:nvSpPr>
        <p:spPr>
          <a:xfrm>
            <a:off x="883525" y="2078413"/>
            <a:ext cx="2879400" cy="2060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74" name="Google Shape;74;p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2" name="Shape 82"/>
        <p:cNvGrpSpPr/>
        <p:nvPr/>
      </p:nvGrpSpPr>
      <p:grpSpPr>
        <a:xfrm>
          <a:off x="0" y="0"/>
          <a:ext cx="0" cy="0"/>
          <a:chOff x="0" y="0"/>
          <a:chExt cx="0" cy="0"/>
        </a:xfrm>
      </p:grpSpPr>
      <p:sp>
        <p:nvSpPr>
          <p:cNvPr id="83" name="Google Shape;83;p7"/>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7"/>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 name="Google Shape;87;p7"/>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8" name="Google Shape;88;p7"/>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9" name="Google Shape;89;p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7" name="Shape 97"/>
        <p:cNvGrpSpPr/>
        <p:nvPr/>
      </p:nvGrpSpPr>
      <p:grpSpPr>
        <a:xfrm>
          <a:off x="0" y="0"/>
          <a:ext cx="0" cy="0"/>
          <a:chOff x="0" y="0"/>
          <a:chExt cx="0" cy="0"/>
        </a:xfrm>
      </p:grpSpPr>
      <p:sp>
        <p:nvSpPr>
          <p:cNvPr id="98" name="Google Shape;98;p8"/>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8"/>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 name="Google Shape;102;p8"/>
          <p:cNvSpPr txBox="1"/>
          <p:nvPr>
            <p:ph idx="1" type="body"/>
          </p:nvPr>
        </p:nvSpPr>
        <p:spPr>
          <a:xfrm>
            <a:off x="1188175"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3" name="Google Shape;103;p8"/>
          <p:cNvSpPr txBox="1"/>
          <p:nvPr>
            <p:ph idx="2" type="body"/>
          </p:nvPr>
        </p:nvSpPr>
        <p:spPr>
          <a:xfrm>
            <a:off x="3400388"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4" name="Google Shape;104;p8"/>
          <p:cNvSpPr txBox="1"/>
          <p:nvPr>
            <p:ph idx="3" type="body"/>
          </p:nvPr>
        </p:nvSpPr>
        <p:spPr>
          <a:xfrm>
            <a:off x="5612601"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5" name="Google Shape;105;p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9"/>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0"/>
          <p:cNvSpPr txBox="1"/>
          <p:nvPr>
            <p:ph idx="1" type="body"/>
          </p:nvPr>
        </p:nvSpPr>
        <p:spPr>
          <a:xfrm>
            <a:off x="823076" y="4261808"/>
            <a:ext cx="5522700" cy="391200"/>
          </a:xfrm>
          <a:prstGeom prst="rect">
            <a:avLst/>
          </a:prstGeom>
        </p:spPr>
        <p:txBody>
          <a:bodyPr anchorCtr="0" anchor="ctr" bIns="0" lIns="0" spcFirstLastPara="1" rIns="0" wrap="square" tIns="0">
            <a:noAutofit/>
          </a:bodyPr>
          <a:lstStyle>
            <a:lvl1pPr indent="-228600" lvl="0" marL="457200" rtl="0">
              <a:spcBef>
                <a:spcPts val="0"/>
              </a:spcBef>
              <a:spcAft>
                <a:spcPts val="0"/>
              </a:spcAft>
              <a:buSzPts val="1600"/>
              <a:buNone/>
              <a:defRPr sz="1600"/>
            </a:lvl1pPr>
          </a:lstStyle>
          <a:p/>
        </p:txBody>
      </p:sp>
      <p:sp>
        <p:nvSpPr>
          <p:cNvPr id="134" name="Google Shape;134;p1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indent="-368300" lvl="1" marL="9144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indent="-368300" lvl="2" marL="1371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indent="-368300" lvl="3" marL="18288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indent="-368300" lvl="4" marL="22860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indent="-368300" lvl="5" marL="27432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indent="-368300" lvl="6" marL="32004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indent="-368300" lvl="7" marL="3657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indent="-368300" lvl="8" marL="41148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lvl="0" rtl="0" algn="r">
              <a:buNone/>
              <a:defRPr b="1" sz="1500">
                <a:solidFill>
                  <a:schemeClr val="dk2"/>
                </a:solidFill>
                <a:latin typeface="Amatic SC"/>
                <a:ea typeface="Amatic SC"/>
                <a:cs typeface="Amatic SC"/>
                <a:sym typeface="Amatic SC"/>
              </a:defRPr>
            </a:lvl1pPr>
            <a:lvl2pPr lvl="1" rtl="0" algn="r">
              <a:buNone/>
              <a:defRPr b="1" sz="1500">
                <a:solidFill>
                  <a:schemeClr val="dk2"/>
                </a:solidFill>
                <a:latin typeface="Amatic SC"/>
                <a:ea typeface="Amatic SC"/>
                <a:cs typeface="Amatic SC"/>
                <a:sym typeface="Amatic SC"/>
              </a:defRPr>
            </a:lvl2pPr>
            <a:lvl3pPr lvl="2" rtl="0" algn="r">
              <a:buNone/>
              <a:defRPr b="1" sz="1500">
                <a:solidFill>
                  <a:schemeClr val="dk2"/>
                </a:solidFill>
                <a:latin typeface="Amatic SC"/>
                <a:ea typeface="Amatic SC"/>
                <a:cs typeface="Amatic SC"/>
                <a:sym typeface="Amatic SC"/>
              </a:defRPr>
            </a:lvl3pPr>
            <a:lvl4pPr lvl="3" rtl="0" algn="r">
              <a:buNone/>
              <a:defRPr b="1" sz="1500">
                <a:solidFill>
                  <a:schemeClr val="dk2"/>
                </a:solidFill>
                <a:latin typeface="Amatic SC"/>
                <a:ea typeface="Amatic SC"/>
                <a:cs typeface="Amatic SC"/>
                <a:sym typeface="Amatic SC"/>
              </a:defRPr>
            </a:lvl4pPr>
            <a:lvl5pPr lvl="4" rtl="0" algn="r">
              <a:buNone/>
              <a:defRPr b="1" sz="1500">
                <a:solidFill>
                  <a:schemeClr val="dk2"/>
                </a:solidFill>
                <a:latin typeface="Amatic SC"/>
                <a:ea typeface="Amatic SC"/>
                <a:cs typeface="Amatic SC"/>
                <a:sym typeface="Amatic SC"/>
              </a:defRPr>
            </a:lvl5pPr>
            <a:lvl6pPr lvl="5" rtl="0" algn="r">
              <a:buNone/>
              <a:defRPr b="1" sz="1500">
                <a:solidFill>
                  <a:schemeClr val="dk2"/>
                </a:solidFill>
                <a:latin typeface="Amatic SC"/>
                <a:ea typeface="Amatic SC"/>
                <a:cs typeface="Amatic SC"/>
                <a:sym typeface="Amatic SC"/>
              </a:defRPr>
            </a:lvl6pPr>
            <a:lvl7pPr lvl="6" rtl="0" algn="r">
              <a:buNone/>
              <a:defRPr b="1" sz="1500">
                <a:solidFill>
                  <a:schemeClr val="dk2"/>
                </a:solidFill>
                <a:latin typeface="Amatic SC"/>
                <a:ea typeface="Amatic SC"/>
                <a:cs typeface="Amatic SC"/>
                <a:sym typeface="Amatic SC"/>
              </a:defRPr>
            </a:lvl7pPr>
            <a:lvl8pPr lvl="7" rtl="0" algn="r">
              <a:buNone/>
              <a:defRPr b="1" sz="1500">
                <a:solidFill>
                  <a:schemeClr val="dk2"/>
                </a:solidFill>
                <a:latin typeface="Amatic SC"/>
                <a:ea typeface="Amatic SC"/>
                <a:cs typeface="Amatic SC"/>
                <a:sym typeface="Amatic SC"/>
              </a:defRPr>
            </a:lvl8pPr>
            <a:lvl9pPr lvl="8" rtl="0" algn="r">
              <a:buNone/>
              <a:defRPr b="1" sz="1500">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Let’s Talk about leads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100"/>
              <a:t>What is a lead?</a:t>
            </a:r>
            <a:endParaRPr sz="4100"/>
          </a:p>
        </p:txBody>
      </p:sp>
      <p:sp>
        <p:nvSpPr>
          <p:cNvPr id="189" name="Google Shape;189;p16"/>
          <p:cNvSpPr txBox="1"/>
          <p:nvPr>
            <p:ph idx="2" type="body"/>
          </p:nvPr>
        </p:nvSpPr>
        <p:spPr>
          <a:xfrm>
            <a:off x="1380775" y="1818125"/>
            <a:ext cx="5928900" cy="27111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t/>
            </a:r>
            <a:endParaRPr b="1" sz="2100"/>
          </a:p>
          <a:p>
            <a:pPr indent="-336550" lvl="0" marL="457200" rtl="0" algn="l">
              <a:lnSpc>
                <a:spcPct val="200000"/>
              </a:lnSpc>
              <a:spcBef>
                <a:spcPts val="1000"/>
              </a:spcBef>
              <a:spcAft>
                <a:spcPts val="0"/>
              </a:spcAft>
              <a:buSzPts val="1700"/>
              <a:buChar char="✗"/>
            </a:pPr>
            <a:r>
              <a:rPr b="1" lang="en" sz="1700"/>
              <a:t>Gives the reader the most important information </a:t>
            </a:r>
            <a:endParaRPr b="1" sz="1700"/>
          </a:p>
          <a:p>
            <a:pPr indent="-336550" lvl="0" marL="457200" rtl="0" algn="l">
              <a:lnSpc>
                <a:spcPct val="200000"/>
              </a:lnSpc>
              <a:spcBef>
                <a:spcPts val="0"/>
              </a:spcBef>
              <a:spcAft>
                <a:spcPts val="0"/>
              </a:spcAft>
              <a:buSzPts val="1700"/>
              <a:buChar char="✗"/>
            </a:pPr>
            <a:r>
              <a:rPr b="1" lang="en" sz="1700"/>
              <a:t>Gives clear evidence to what the </a:t>
            </a:r>
            <a:r>
              <a:rPr b="1" lang="en" sz="1700"/>
              <a:t>article</a:t>
            </a:r>
            <a:r>
              <a:rPr b="1" lang="en" sz="1700"/>
              <a:t> will be about</a:t>
            </a:r>
            <a:endParaRPr b="1" sz="1700"/>
          </a:p>
          <a:p>
            <a:pPr indent="-336550" lvl="0" marL="457200" rtl="0" algn="l">
              <a:lnSpc>
                <a:spcPct val="200000"/>
              </a:lnSpc>
              <a:spcBef>
                <a:spcPts val="0"/>
              </a:spcBef>
              <a:spcAft>
                <a:spcPts val="0"/>
              </a:spcAft>
              <a:buSzPts val="1700"/>
              <a:buChar char="✗"/>
            </a:pPr>
            <a:r>
              <a:rPr b="1" lang="en" sz="1700"/>
              <a:t>Concise</a:t>
            </a:r>
            <a:r>
              <a:rPr b="1" lang="en" sz="1700"/>
              <a:t> </a:t>
            </a:r>
            <a:endParaRPr b="1" sz="1700"/>
          </a:p>
          <a:p>
            <a:pPr indent="-336550" lvl="0" marL="457200" rtl="0" algn="l">
              <a:lnSpc>
                <a:spcPct val="200000"/>
              </a:lnSpc>
              <a:spcBef>
                <a:spcPts val="0"/>
              </a:spcBef>
              <a:spcAft>
                <a:spcPts val="0"/>
              </a:spcAft>
              <a:buSzPts val="1700"/>
              <a:buChar char="✗"/>
            </a:pPr>
            <a:r>
              <a:rPr b="1" lang="en" sz="1700"/>
              <a:t>Makes the reader want to continue reading</a:t>
            </a:r>
            <a:endParaRPr b="1" sz="1700"/>
          </a:p>
        </p:txBody>
      </p:sp>
      <p:sp>
        <p:nvSpPr>
          <p:cNvPr id="190" name="Google Shape;190;p1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16"/>
          <p:cNvSpPr/>
          <p:nvPr/>
        </p:nvSpPr>
        <p:spPr>
          <a:xfrm>
            <a:off x="7742111" y="3713990"/>
            <a:ext cx="1020301" cy="979373"/>
          </a:xfrm>
          <a:custGeom>
            <a:rect b="b" l="l" r="r" t="t"/>
            <a:pathLst>
              <a:path extrusionOk="0" h="464158" w="483555">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6"/>
          <p:cNvSpPr txBox="1"/>
          <p:nvPr/>
        </p:nvSpPr>
        <p:spPr>
          <a:xfrm>
            <a:off x="1138500" y="1384800"/>
            <a:ext cx="6603600" cy="507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1000"/>
              </a:spcAft>
              <a:buNone/>
            </a:pPr>
            <a:r>
              <a:rPr b="1" lang="en" sz="2100">
                <a:solidFill>
                  <a:schemeClr val="dk1"/>
                </a:solidFill>
                <a:latin typeface="Nunito"/>
                <a:ea typeface="Nunito"/>
                <a:cs typeface="Nunito"/>
                <a:sym typeface="Nunito"/>
              </a:rPr>
              <a:t>The first paragraph/beginning of an article</a:t>
            </a: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idx="4294967295" type="ctrTitle"/>
          </p:nvPr>
        </p:nvSpPr>
        <p:spPr>
          <a:xfrm>
            <a:off x="320300" y="216675"/>
            <a:ext cx="4116600" cy="2151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Hook the reader</a:t>
            </a:r>
            <a:endParaRPr sz="7200"/>
          </a:p>
        </p:txBody>
      </p:sp>
      <p:sp>
        <p:nvSpPr>
          <p:cNvPr id="198" name="Google Shape;198;p17"/>
          <p:cNvSpPr txBox="1"/>
          <p:nvPr>
            <p:ph idx="4294967295" type="subTitle"/>
          </p:nvPr>
        </p:nvSpPr>
        <p:spPr>
          <a:xfrm>
            <a:off x="855300" y="2417761"/>
            <a:ext cx="3261300" cy="1373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900">
                <a:solidFill>
                  <a:schemeClr val="accent2"/>
                </a:solidFill>
              </a:rPr>
              <a:t>This is the ultimate goal of each lead</a:t>
            </a:r>
            <a:endParaRPr sz="2900">
              <a:solidFill>
                <a:schemeClr val="accent2"/>
              </a:solidFill>
            </a:endParaRPr>
          </a:p>
          <a:p>
            <a:pPr indent="0" lvl="0" marL="0" rtl="0" algn="l">
              <a:spcBef>
                <a:spcPts val="1000"/>
              </a:spcBef>
              <a:spcAft>
                <a:spcPts val="1000"/>
              </a:spcAft>
              <a:buNone/>
            </a:pPr>
            <a:r>
              <a:t/>
            </a:r>
            <a:endParaRPr/>
          </a:p>
        </p:txBody>
      </p:sp>
      <p:sp>
        <p:nvSpPr>
          <p:cNvPr id="199" name="Google Shape;199;p17"/>
          <p:cNvSpPr/>
          <p:nvPr/>
        </p:nvSpPr>
        <p:spPr>
          <a:xfrm>
            <a:off x="7126955" y="1376625"/>
            <a:ext cx="1000058" cy="1096379"/>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D9EEB"/>
                </a:solidFill>
              </a:rPr>
              <a:t>\</a:t>
            </a:r>
            <a:endParaRPr>
              <a:solidFill>
                <a:srgbClr val="6D9EEB"/>
              </a:solidFill>
            </a:endParaRPr>
          </a:p>
        </p:txBody>
      </p:sp>
      <p:sp>
        <p:nvSpPr>
          <p:cNvPr id="200" name="Google Shape;200;p17"/>
          <p:cNvSpPr/>
          <p:nvPr/>
        </p:nvSpPr>
        <p:spPr>
          <a:xfrm rot="1473029">
            <a:off x="5664427" y="2391723"/>
            <a:ext cx="973727" cy="948521"/>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201" name="Google Shape;201;p17"/>
          <p:cNvSpPr/>
          <p:nvPr/>
        </p:nvSpPr>
        <p:spPr>
          <a:xfrm>
            <a:off x="6161833" y="1376613"/>
            <a:ext cx="426316" cy="414270"/>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202" name="Google Shape;202;p17"/>
          <p:cNvSpPr/>
          <p:nvPr/>
        </p:nvSpPr>
        <p:spPr>
          <a:xfrm rot="2487106">
            <a:off x="7097910" y="2956936"/>
            <a:ext cx="303293" cy="294723"/>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203" name="Google Shape;203;p1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idx="4294967295" type="ctrTitle"/>
          </p:nvPr>
        </p:nvSpPr>
        <p:spPr>
          <a:xfrm>
            <a:off x="283800" y="1712231"/>
            <a:ext cx="4008000" cy="2767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lang="en" sz="5100">
                <a:solidFill>
                  <a:srgbClr val="000000"/>
                </a:solidFill>
              </a:rPr>
              <a:t>Examples of Good Ledes</a:t>
            </a:r>
            <a:endParaRPr sz="5100">
              <a:solidFill>
                <a:srgbClr val="000000"/>
              </a:solidFill>
            </a:endParaRPr>
          </a:p>
          <a:p>
            <a:pPr indent="0" lvl="0" marL="0" rtl="0" algn="l">
              <a:spcBef>
                <a:spcPts val="0"/>
              </a:spcBef>
              <a:spcAft>
                <a:spcPts val="0"/>
              </a:spcAft>
              <a:buNone/>
            </a:pPr>
            <a:r>
              <a:t/>
            </a:r>
            <a:endParaRPr sz="7200"/>
          </a:p>
        </p:txBody>
      </p:sp>
      <p:sp>
        <p:nvSpPr>
          <p:cNvPr id="209" name="Google Shape;209;p1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18"/>
          <p:cNvSpPr/>
          <p:nvPr/>
        </p:nvSpPr>
        <p:spPr>
          <a:xfrm>
            <a:off x="5698675" y="1712225"/>
            <a:ext cx="1861301" cy="1719020"/>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19"/>
          <p:cNvSpPr txBox="1"/>
          <p:nvPr/>
        </p:nvSpPr>
        <p:spPr>
          <a:xfrm>
            <a:off x="1714350" y="728350"/>
            <a:ext cx="5116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4000">
              <a:latin typeface="Amatic SC"/>
              <a:ea typeface="Amatic SC"/>
              <a:cs typeface="Amatic SC"/>
              <a:sym typeface="Amatic SC"/>
            </a:endParaRPr>
          </a:p>
        </p:txBody>
      </p:sp>
      <p:sp>
        <p:nvSpPr>
          <p:cNvPr id="217" name="Google Shape;217;p19"/>
          <p:cNvSpPr txBox="1"/>
          <p:nvPr/>
        </p:nvSpPr>
        <p:spPr>
          <a:xfrm>
            <a:off x="1248575" y="952400"/>
            <a:ext cx="7012500" cy="2301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900">
                <a:solidFill>
                  <a:srgbClr val="0F0F0F"/>
                </a:solidFill>
                <a:latin typeface="Nunito"/>
                <a:ea typeface="Nunito"/>
                <a:cs typeface="Nunito"/>
                <a:sym typeface="Nunito"/>
              </a:rPr>
              <a:t>Two SNHU athletes made history when they reached the final of the Intercollegiate Tennis Association (ITA) Championships at the Billie Jean King Tennis Center in New York. Bas and Willem van Biezen met in the ITA championship match on September 16 in what was the biggest match of their ever-growing careers.</a:t>
            </a:r>
            <a:endParaRPr b="1" sz="1900">
              <a:solidFill>
                <a:srgbClr val="0F0F0F"/>
              </a:solidFill>
              <a:latin typeface="Nunito"/>
              <a:ea typeface="Nunito"/>
              <a:cs typeface="Nunito"/>
              <a:sym typeface="Nunito"/>
            </a:endParaRPr>
          </a:p>
          <a:p>
            <a:pPr indent="0" lvl="0" marL="0" rtl="0" algn="l">
              <a:spcBef>
                <a:spcPts val="1500"/>
              </a:spcBef>
              <a:spcAft>
                <a:spcPts val="0"/>
              </a:spcAft>
              <a:buNone/>
            </a:pPr>
            <a:r>
              <a:t/>
            </a:r>
            <a:endParaRPr b="1" sz="1100">
              <a:latin typeface="Nunito"/>
              <a:ea typeface="Nunito"/>
              <a:cs typeface="Nunito"/>
              <a:sym typeface="Nunito"/>
            </a:endParaRPr>
          </a:p>
        </p:txBody>
      </p:sp>
      <p:pic>
        <p:nvPicPr>
          <p:cNvPr id="218" name="Google Shape;218;p19"/>
          <p:cNvPicPr preferRelativeResize="0"/>
          <p:nvPr/>
        </p:nvPicPr>
        <p:blipFill>
          <a:blip r:embed="rId3">
            <a:alphaModFix/>
          </a:blip>
          <a:stretch>
            <a:fillRect/>
          </a:stretch>
        </p:blipFill>
        <p:spPr>
          <a:xfrm>
            <a:off x="2610850" y="2859500"/>
            <a:ext cx="3728600" cy="1978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2" name="Shape 222"/>
        <p:cNvGrpSpPr/>
        <p:nvPr/>
      </p:nvGrpSpPr>
      <p:grpSpPr>
        <a:xfrm>
          <a:off x="0" y="0"/>
          <a:ext cx="0" cy="0"/>
          <a:chOff x="0" y="0"/>
          <a:chExt cx="0" cy="0"/>
        </a:xfrm>
      </p:grpSpPr>
      <p:sp>
        <p:nvSpPr>
          <p:cNvPr id="223" name="Google Shape;223;p20"/>
          <p:cNvSpPr txBox="1"/>
          <p:nvPr>
            <p:ph idx="4294967295" type="title"/>
          </p:nvPr>
        </p:nvSpPr>
        <p:spPr>
          <a:xfrm>
            <a:off x="1358850" y="714825"/>
            <a:ext cx="6426300" cy="20187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 sz="1900">
                <a:solidFill>
                  <a:srgbClr val="0F0F0F"/>
                </a:solidFill>
                <a:latin typeface="Nunito"/>
                <a:ea typeface="Nunito"/>
                <a:cs typeface="Nunito"/>
                <a:sym typeface="Nunito"/>
              </a:rPr>
              <a:t>By using a 360-degree camera in the Inkwell Interactive Studio, students recently built a Virtual Reality (VR) campus tour that is displayed on an Oculus Go, a standalone VR headset. Potential students visiting SNHU booths at college fairs can experience the campus from anywhere in the world.</a:t>
            </a:r>
            <a:endParaRPr sz="1900">
              <a:latin typeface="Nunito"/>
              <a:ea typeface="Nunito"/>
              <a:cs typeface="Nunito"/>
              <a:sym typeface="Nunito"/>
            </a:endParaRPr>
          </a:p>
          <a:p>
            <a:pPr indent="0" lvl="0" marL="0" rtl="0" algn="ctr">
              <a:spcBef>
                <a:spcPts val="1000"/>
              </a:spcBef>
              <a:spcAft>
                <a:spcPts val="0"/>
              </a:spcAft>
              <a:buNone/>
            </a:pPr>
            <a:r>
              <a:t/>
            </a:r>
            <a:endParaRPr sz="2400"/>
          </a:p>
        </p:txBody>
      </p:sp>
      <p:sp>
        <p:nvSpPr>
          <p:cNvPr id="224" name="Google Shape;224;p2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pic>
        <p:nvPicPr>
          <p:cNvPr id="225" name="Google Shape;225;p20"/>
          <p:cNvPicPr preferRelativeResize="0"/>
          <p:nvPr/>
        </p:nvPicPr>
        <p:blipFill>
          <a:blip r:embed="rId3">
            <a:alphaModFix/>
          </a:blip>
          <a:stretch>
            <a:fillRect/>
          </a:stretch>
        </p:blipFill>
        <p:spPr>
          <a:xfrm>
            <a:off x="2508325" y="2471300"/>
            <a:ext cx="3967699" cy="2105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idx="4294967295" type="ctrTitle"/>
          </p:nvPr>
        </p:nvSpPr>
        <p:spPr>
          <a:xfrm>
            <a:off x="1136675" y="815700"/>
            <a:ext cx="7433400" cy="8355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 sz="1800">
                <a:solidFill>
                  <a:schemeClr val="lt1"/>
                </a:solidFill>
                <a:latin typeface="Nunito"/>
                <a:ea typeface="Nunito"/>
                <a:cs typeface="Nunito"/>
                <a:sym typeface="Nunito"/>
              </a:rPr>
              <a:t>Magdalena Hubickova (’23), who hails from Prague, the Czech Republic, is taking the SNHU women’s tennis team by storm.</a:t>
            </a:r>
            <a:endParaRPr sz="1800">
              <a:solidFill>
                <a:schemeClr val="lt1"/>
              </a:solidFill>
              <a:latin typeface="Nunito"/>
              <a:ea typeface="Nunito"/>
              <a:cs typeface="Nunito"/>
              <a:sym typeface="Nunito"/>
            </a:endParaRPr>
          </a:p>
          <a:p>
            <a:pPr indent="0" lvl="0" marL="0" rtl="0" algn="ctr">
              <a:spcBef>
                <a:spcPts val="0"/>
              </a:spcBef>
              <a:spcAft>
                <a:spcPts val="0"/>
              </a:spcAft>
              <a:buNone/>
            </a:pPr>
            <a:r>
              <a:t/>
            </a:r>
            <a:endParaRPr sz="2300">
              <a:solidFill>
                <a:schemeClr val="accent1"/>
              </a:solidFill>
            </a:endParaRPr>
          </a:p>
        </p:txBody>
      </p:sp>
      <p:sp>
        <p:nvSpPr>
          <p:cNvPr id="231" name="Google Shape;231;p2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pic>
        <p:nvPicPr>
          <p:cNvPr id="232" name="Google Shape;232;p21"/>
          <p:cNvPicPr preferRelativeResize="0"/>
          <p:nvPr/>
        </p:nvPicPr>
        <p:blipFill>
          <a:blip r:embed="rId3">
            <a:alphaModFix/>
          </a:blip>
          <a:stretch>
            <a:fillRect/>
          </a:stretch>
        </p:blipFill>
        <p:spPr>
          <a:xfrm>
            <a:off x="2605250" y="1842025"/>
            <a:ext cx="3933509" cy="2212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500"/>
              <a:t>Time to Take Lede</a:t>
            </a:r>
            <a:endParaRPr sz="4500"/>
          </a:p>
        </p:txBody>
      </p:sp>
      <p:sp>
        <p:nvSpPr>
          <p:cNvPr id="238" name="Google Shape;238;p22"/>
          <p:cNvSpPr txBox="1"/>
          <p:nvPr>
            <p:ph idx="1" type="body"/>
          </p:nvPr>
        </p:nvSpPr>
        <p:spPr>
          <a:xfrm>
            <a:off x="1188175" y="1506350"/>
            <a:ext cx="2001900" cy="278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000"/>
              <a:t>Get In Groups</a:t>
            </a:r>
            <a:endParaRPr b="1" sz="2000"/>
          </a:p>
          <a:p>
            <a:pPr indent="0" lvl="0" marL="0" rtl="0" algn="l">
              <a:spcBef>
                <a:spcPts val="1000"/>
              </a:spcBef>
              <a:spcAft>
                <a:spcPts val="1000"/>
              </a:spcAft>
              <a:buNone/>
            </a:pPr>
            <a:r>
              <a:rPr lang="en"/>
              <a:t>Last week we came up with article ideas, refresh on these ideas with your group. Feel free to share any topics you’re writing about!</a:t>
            </a:r>
            <a:endParaRPr/>
          </a:p>
        </p:txBody>
      </p:sp>
      <p:sp>
        <p:nvSpPr>
          <p:cNvPr id="239" name="Google Shape;239;p22"/>
          <p:cNvSpPr txBox="1"/>
          <p:nvPr>
            <p:ph idx="2" type="body"/>
          </p:nvPr>
        </p:nvSpPr>
        <p:spPr>
          <a:xfrm>
            <a:off x="3400388" y="1506350"/>
            <a:ext cx="2001900" cy="278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000"/>
              <a:t>Create Ledes</a:t>
            </a:r>
            <a:endParaRPr b="1" sz="2000"/>
          </a:p>
          <a:p>
            <a:pPr indent="0" lvl="0" marL="0" rtl="0" algn="l">
              <a:spcBef>
                <a:spcPts val="1000"/>
              </a:spcBef>
              <a:spcAft>
                <a:spcPts val="1000"/>
              </a:spcAft>
              <a:buNone/>
            </a:pPr>
            <a:r>
              <a:rPr lang="en"/>
              <a:t>Everybody takes a topic and comes up with a lede. Each person should have their own lede, but work with your group to make sure it’s effective</a:t>
            </a:r>
            <a:endParaRPr/>
          </a:p>
        </p:txBody>
      </p:sp>
      <p:sp>
        <p:nvSpPr>
          <p:cNvPr id="240" name="Google Shape;240;p22"/>
          <p:cNvSpPr txBox="1"/>
          <p:nvPr>
            <p:ph idx="3" type="body"/>
          </p:nvPr>
        </p:nvSpPr>
        <p:spPr>
          <a:xfrm>
            <a:off x="5612601" y="1506350"/>
            <a:ext cx="2001900" cy="278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000"/>
              <a:t>Share Your Lede</a:t>
            </a:r>
            <a:endParaRPr b="1" sz="2000"/>
          </a:p>
          <a:p>
            <a:pPr indent="0" lvl="0" marL="0" rtl="0" algn="l">
              <a:spcBef>
                <a:spcPts val="1000"/>
              </a:spcBef>
              <a:spcAft>
                <a:spcPts val="0"/>
              </a:spcAft>
              <a:buNone/>
            </a:pPr>
            <a:r>
              <a:rPr lang="en"/>
              <a:t>When we’re done with groups we will all share our ledes! This time we won’t compete, but make sure to listen to what your peers use that makes you want to know more</a:t>
            </a:r>
            <a:endParaRPr/>
          </a:p>
          <a:p>
            <a:pPr indent="0" lvl="0" marL="0" rtl="0" algn="l">
              <a:spcBef>
                <a:spcPts val="1000"/>
              </a:spcBef>
              <a:spcAft>
                <a:spcPts val="1000"/>
              </a:spcAft>
              <a:buNone/>
            </a:pPr>
            <a:r>
              <a:t/>
            </a:r>
            <a:endParaRPr/>
          </a:p>
        </p:txBody>
      </p:sp>
      <p:sp>
        <p:nvSpPr>
          <p:cNvPr id="241" name="Google Shape;241;p2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2"/>
          <p:cNvSpPr/>
          <p:nvPr/>
        </p:nvSpPr>
        <p:spPr>
          <a:xfrm rot="864908">
            <a:off x="7894513" y="3753336"/>
            <a:ext cx="788952" cy="998941"/>
          </a:xfrm>
          <a:custGeom>
            <a:rect b="b" l="l" r="r" t="t"/>
            <a:pathLst>
              <a:path extrusionOk="0" h="473680" w="374107">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idx="4294967295" type="ctrTitle"/>
          </p:nvPr>
        </p:nvSpPr>
        <p:spPr>
          <a:xfrm>
            <a:off x="855300" y="2124300"/>
            <a:ext cx="7433400" cy="894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solidFill>
                  <a:schemeClr val="accent2"/>
                </a:solidFill>
              </a:rPr>
              <a:t>Time for Sections!</a:t>
            </a:r>
            <a:endParaRPr sz="6000">
              <a:solidFill>
                <a:schemeClr val="accent2"/>
              </a:solidFill>
            </a:endParaRPr>
          </a:p>
        </p:txBody>
      </p:sp>
      <p:sp>
        <p:nvSpPr>
          <p:cNvPr id="248" name="Google Shape;248;p2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