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Nixie One"/>
      <p:regular r:id="rId16"/>
    </p:embeddedFont>
    <p:embeddedFont>
      <p:font typeface="Varela Round"/>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VarelaRound-regular.fntdata"/><Relationship Id="rId16" Type="http://schemas.openxmlformats.org/officeDocument/2006/relationships/font" Target="fonts/NixieOne-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f3802a89f5_1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f3802a89f5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35ed75ccf_0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35ed75ccf_0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35f391192_0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35f391192_0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35f391192_0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35f391192_0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35ed75ccf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35ed75ccf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35ed75ccf_01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35ed75ccf_0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f3802a89f5_1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f3802a89f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a:off x="7209425" y="502200"/>
            <a:ext cx="206100" cy="2061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1197475" y="-802775"/>
            <a:ext cx="6749100" cy="67491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2255425" y="1991825"/>
            <a:ext cx="4633200" cy="11598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
        <p:nvSpPr>
          <p:cNvPr id="13" name="Google Shape;13;p2"/>
          <p:cNvSpPr/>
          <p:nvPr/>
        </p:nvSpPr>
        <p:spPr>
          <a:xfrm>
            <a:off x="267550" y="-886750"/>
            <a:ext cx="2347200" cy="2347200"/>
          </a:xfrm>
          <a:prstGeom prst="donut">
            <a:avLst>
              <a:gd fmla="val 29778" name="adj"/>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8348875" y="2882375"/>
            <a:ext cx="978600" cy="978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2255425" y="541800"/>
            <a:ext cx="657600" cy="6576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6752750" y="3465100"/>
            <a:ext cx="2284200" cy="2284200"/>
          </a:xfrm>
          <a:prstGeom prst="donut">
            <a:avLst>
              <a:gd fmla="val 11909"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137775" y="3193200"/>
            <a:ext cx="657600" cy="6576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a:off x="376550" y="4217275"/>
            <a:ext cx="1207800" cy="1207800"/>
          </a:xfrm>
          <a:prstGeom prst="donut">
            <a:avLst>
              <a:gd fmla="val 42915"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8244625" y="2541950"/>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7598775" y="-300250"/>
            <a:ext cx="1370700" cy="13707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44625" y="802850"/>
            <a:ext cx="657600" cy="6576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213975" y="695900"/>
            <a:ext cx="871500" cy="8715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122175" y="2933250"/>
            <a:ext cx="1177500" cy="11775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8150075" y="708300"/>
            <a:ext cx="846600" cy="8466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1055325" y="3904575"/>
            <a:ext cx="206100" cy="2061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1" name="Shape 171"/>
        <p:cNvGrpSpPr/>
        <p:nvPr/>
      </p:nvGrpSpPr>
      <p:grpSpPr>
        <a:xfrm>
          <a:off x="0" y="0"/>
          <a:ext cx="0" cy="0"/>
          <a:chOff x="0" y="0"/>
          <a:chExt cx="0" cy="0"/>
        </a:xfrm>
      </p:grpSpPr>
      <p:sp>
        <p:nvSpPr>
          <p:cNvPr id="172" name="Google Shape;172;p11"/>
          <p:cNvSpPr/>
          <p:nvPr/>
        </p:nvSpPr>
        <p:spPr>
          <a:xfrm>
            <a:off x="419100" y="-1581150"/>
            <a:ext cx="8305800" cy="83058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a:off x="-164200" y="686175"/>
            <a:ext cx="550500" cy="550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1"/>
          <p:cNvSpPr/>
          <p:nvPr/>
        </p:nvSpPr>
        <p:spPr>
          <a:xfrm>
            <a:off x="8204500" y="3898800"/>
            <a:ext cx="447000" cy="447000"/>
          </a:xfrm>
          <a:prstGeom prst="donut">
            <a:avLst>
              <a:gd fmla="val 18608"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1"/>
          <p:cNvSpPr/>
          <p:nvPr/>
        </p:nvSpPr>
        <p:spPr>
          <a:xfrm>
            <a:off x="100425" y="-196925"/>
            <a:ext cx="741600" cy="741600"/>
          </a:xfrm>
          <a:prstGeom prst="donut">
            <a:avLst>
              <a:gd fmla="val 37879"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a:off x="419100" y="68617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a:off x="8333725" y="4482500"/>
            <a:ext cx="978600" cy="9786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1"/>
          <p:cNvSpPr/>
          <p:nvPr/>
        </p:nvSpPr>
        <p:spPr>
          <a:xfrm>
            <a:off x="741750" y="4449750"/>
            <a:ext cx="397500" cy="397500"/>
          </a:xfrm>
          <a:prstGeom prst="donut">
            <a:avLst>
              <a:gd fmla="val 875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1"/>
          <p:cNvSpPr/>
          <p:nvPr/>
        </p:nvSpPr>
        <p:spPr>
          <a:xfrm>
            <a:off x="8956300" y="4058696"/>
            <a:ext cx="287100" cy="2871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a:off x="-164200" y="4277700"/>
            <a:ext cx="741600" cy="741600"/>
          </a:xfrm>
          <a:prstGeom prst="donut">
            <a:avLst>
              <a:gd fmla="val 39163"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a:off x="8568725" y="4717500"/>
            <a:ext cx="508500" cy="5085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a:off x="8077475" y="224125"/>
            <a:ext cx="304800" cy="304800"/>
          </a:xfrm>
          <a:prstGeom prst="donut">
            <a:avLst>
              <a:gd fmla="val 3056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a:off x="8553248" y="328373"/>
            <a:ext cx="585600" cy="5856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1"/>
          <p:cNvSpPr/>
          <p:nvPr/>
        </p:nvSpPr>
        <p:spPr>
          <a:xfrm>
            <a:off x="8876350" y="1187325"/>
            <a:ext cx="447000" cy="4470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1"/>
          <p:cNvSpPr/>
          <p:nvPr/>
        </p:nvSpPr>
        <p:spPr>
          <a:xfrm>
            <a:off x="8449000" y="224125"/>
            <a:ext cx="794400" cy="7944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a:off x="100425" y="3830625"/>
            <a:ext cx="304800" cy="3048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letely blank">
  <p:cSld name="BLANK_1">
    <p:spTree>
      <p:nvGrpSpPr>
        <p:cNvPr id="188" name="Shape 188"/>
        <p:cNvGrpSpPr/>
        <p:nvPr/>
      </p:nvGrpSpPr>
      <p:grpSpPr>
        <a:xfrm>
          <a:off x="0" y="0"/>
          <a:ext cx="0" cy="0"/>
          <a:chOff x="0" y="0"/>
          <a:chExt cx="0" cy="0"/>
        </a:xfrm>
      </p:grpSpPr>
      <p:sp>
        <p:nvSpPr>
          <p:cNvPr id="189" name="Google Shape;189;p12"/>
          <p:cNvSpPr/>
          <p:nvPr/>
        </p:nvSpPr>
        <p:spPr>
          <a:xfrm>
            <a:off x="419100" y="-1581150"/>
            <a:ext cx="8305800" cy="83058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2"/>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26" name="Shape 26"/>
        <p:cNvGrpSpPr/>
        <p:nvPr/>
      </p:nvGrpSpPr>
      <p:grpSpPr>
        <a:xfrm>
          <a:off x="0" y="0"/>
          <a:ext cx="0" cy="0"/>
          <a:chOff x="0" y="0"/>
          <a:chExt cx="0" cy="0"/>
        </a:xfrm>
      </p:grpSpPr>
      <p:sp>
        <p:nvSpPr>
          <p:cNvPr id="27" name="Google Shape;27;p3"/>
          <p:cNvSpPr/>
          <p:nvPr/>
        </p:nvSpPr>
        <p:spPr>
          <a:xfrm>
            <a:off x="3058200" y="-295450"/>
            <a:ext cx="3027600" cy="30279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txBox="1"/>
          <p:nvPr>
            <p:ph type="ctrTitle"/>
          </p:nvPr>
        </p:nvSpPr>
        <p:spPr>
          <a:xfrm>
            <a:off x="1773750" y="2421550"/>
            <a:ext cx="5596500" cy="1159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29" name="Google Shape;29;p3"/>
          <p:cNvSpPr txBox="1"/>
          <p:nvPr>
            <p:ph idx="1" type="subTitle"/>
          </p:nvPr>
        </p:nvSpPr>
        <p:spPr>
          <a:xfrm>
            <a:off x="1773750" y="3449654"/>
            <a:ext cx="5596500" cy="784800"/>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A1BECC"/>
              </a:buClr>
              <a:buSzPts val="2400"/>
              <a:buNone/>
              <a:defRPr b="1">
                <a:solidFill>
                  <a:srgbClr val="A1BECC"/>
                </a:solidFill>
              </a:defRPr>
            </a:lvl1pPr>
            <a:lvl2pPr lvl="1" rtl="0" algn="ctr">
              <a:spcBef>
                <a:spcPts val="0"/>
              </a:spcBef>
              <a:spcAft>
                <a:spcPts val="0"/>
              </a:spcAft>
              <a:buClr>
                <a:srgbClr val="A1BECC"/>
              </a:buClr>
              <a:buSzPts val="3000"/>
              <a:buNone/>
              <a:defRPr b="1" sz="3000">
                <a:solidFill>
                  <a:srgbClr val="A1BECC"/>
                </a:solidFill>
              </a:defRPr>
            </a:lvl2pPr>
            <a:lvl3pPr lvl="2" rtl="0" algn="ctr">
              <a:spcBef>
                <a:spcPts val="0"/>
              </a:spcBef>
              <a:spcAft>
                <a:spcPts val="0"/>
              </a:spcAft>
              <a:buClr>
                <a:srgbClr val="A1BECC"/>
              </a:buClr>
              <a:buSzPts val="3000"/>
              <a:buNone/>
              <a:defRPr b="1" sz="3000">
                <a:solidFill>
                  <a:srgbClr val="A1BECC"/>
                </a:solidFill>
              </a:defRPr>
            </a:lvl3pPr>
            <a:lvl4pPr lvl="3" rtl="0" algn="ctr">
              <a:spcBef>
                <a:spcPts val="0"/>
              </a:spcBef>
              <a:spcAft>
                <a:spcPts val="0"/>
              </a:spcAft>
              <a:buClr>
                <a:srgbClr val="A1BECC"/>
              </a:buClr>
              <a:buSzPts val="3000"/>
              <a:buNone/>
              <a:defRPr b="1" sz="3000">
                <a:solidFill>
                  <a:srgbClr val="A1BECC"/>
                </a:solidFill>
              </a:defRPr>
            </a:lvl4pPr>
            <a:lvl5pPr lvl="4" rtl="0" algn="ctr">
              <a:spcBef>
                <a:spcPts val="0"/>
              </a:spcBef>
              <a:spcAft>
                <a:spcPts val="0"/>
              </a:spcAft>
              <a:buClr>
                <a:srgbClr val="A1BECC"/>
              </a:buClr>
              <a:buSzPts val="3000"/>
              <a:buNone/>
              <a:defRPr b="1" sz="3000">
                <a:solidFill>
                  <a:srgbClr val="A1BECC"/>
                </a:solidFill>
              </a:defRPr>
            </a:lvl5pPr>
            <a:lvl6pPr lvl="5" rtl="0" algn="ctr">
              <a:spcBef>
                <a:spcPts val="0"/>
              </a:spcBef>
              <a:spcAft>
                <a:spcPts val="0"/>
              </a:spcAft>
              <a:buClr>
                <a:srgbClr val="A1BECC"/>
              </a:buClr>
              <a:buSzPts val="3000"/>
              <a:buNone/>
              <a:defRPr b="1" sz="3000">
                <a:solidFill>
                  <a:srgbClr val="A1BECC"/>
                </a:solidFill>
              </a:defRPr>
            </a:lvl6pPr>
            <a:lvl7pPr lvl="6" rtl="0" algn="ctr">
              <a:spcBef>
                <a:spcPts val="0"/>
              </a:spcBef>
              <a:spcAft>
                <a:spcPts val="0"/>
              </a:spcAft>
              <a:buClr>
                <a:srgbClr val="A1BECC"/>
              </a:buClr>
              <a:buSzPts val="3000"/>
              <a:buNone/>
              <a:defRPr b="1" sz="3000">
                <a:solidFill>
                  <a:srgbClr val="A1BECC"/>
                </a:solidFill>
              </a:defRPr>
            </a:lvl7pPr>
            <a:lvl8pPr lvl="7" rtl="0" algn="ctr">
              <a:spcBef>
                <a:spcPts val="0"/>
              </a:spcBef>
              <a:spcAft>
                <a:spcPts val="0"/>
              </a:spcAft>
              <a:buClr>
                <a:srgbClr val="A1BECC"/>
              </a:buClr>
              <a:buSzPts val="3000"/>
              <a:buNone/>
              <a:defRPr b="1" sz="3000">
                <a:solidFill>
                  <a:srgbClr val="A1BECC"/>
                </a:solidFill>
              </a:defRPr>
            </a:lvl8pPr>
            <a:lvl9pPr lvl="8" rtl="0" algn="ctr">
              <a:spcBef>
                <a:spcPts val="0"/>
              </a:spcBef>
              <a:spcAft>
                <a:spcPts val="0"/>
              </a:spcAft>
              <a:buClr>
                <a:srgbClr val="A1BECC"/>
              </a:buClr>
              <a:buSzPts val="3000"/>
              <a:buNone/>
              <a:defRPr b="1" sz="3000">
                <a:solidFill>
                  <a:srgbClr val="A1BECC"/>
                </a:solidFill>
              </a:defRPr>
            </a:lvl9pPr>
          </a:lstStyle>
          <a:p/>
        </p:txBody>
      </p:sp>
      <p:sp>
        <p:nvSpPr>
          <p:cNvPr id="30" name="Google Shape;30;p3"/>
          <p:cNvSpPr/>
          <p:nvPr/>
        </p:nvSpPr>
        <p:spPr>
          <a:xfrm>
            <a:off x="1414538" y="3988225"/>
            <a:ext cx="206100" cy="2061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a:off x="7630150" y="2469625"/>
            <a:ext cx="2347200" cy="2347200"/>
          </a:xfrm>
          <a:prstGeom prst="donut">
            <a:avLst>
              <a:gd fmla="val 29778"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a:off x="376550" y="1139200"/>
            <a:ext cx="978600" cy="9786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a:off x="7240275" y="4662700"/>
            <a:ext cx="657600" cy="6576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a:off x="231175" y="-571700"/>
            <a:ext cx="2284200" cy="2284200"/>
          </a:xfrm>
          <a:prstGeom prst="donut">
            <a:avLst>
              <a:gd fmla="val 11909" name="adj"/>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a:off x="7507625" y="917475"/>
            <a:ext cx="657600" cy="6576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a:off x="8065925" y="-295450"/>
            <a:ext cx="1207800" cy="1207800"/>
          </a:xfrm>
          <a:prstGeom prst="donut">
            <a:avLst>
              <a:gd fmla="val 42915"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a:off x="1417200" y="2052650"/>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a:off x="180500" y="4023250"/>
            <a:ext cx="1370700" cy="13707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3"/>
          <p:cNvSpPr/>
          <p:nvPr/>
        </p:nvSpPr>
        <p:spPr>
          <a:xfrm>
            <a:off x="246046" y="3365546"/>
            <a:ext cx="456000" cy="4560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p:nvPr/>
        </p:nvSpPr>
        <p:spPr>
          <a:xfrm>
            <a:off x="7072325" y="4494725"/>
            <a:ext cx="993600" cy="9933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370250" y="780100"/>
            <a:ext cx="932400" cy="9324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180500" y="3300000"/>
            <a:ext cx="586800" cy="5868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p:nvPr/>
        </p:nvSpPr>
        <p:spPr>
          <a:xfrm>
            <a:off x="7733375" y="467300"/>
            <a:ext cx="206100" cy="2061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3"/>
          <p:cNvSpPr/>
          <p:nvPr/>
        </p:nvSpPr>
        <p:spPr>
          <a:xfrm>
            <a:off x="598175" y="-204700"/>
            <a:ext cx="1550100" cy="1550100"/>
          </a:xfrm>
          <a:prstGeom prst="ellipse">
            <a:avLst/>
          </a:prstGeom>
          <a:noFill/>
          <a:ln cap="flat" cmpd="sng" w="9525">
            <a:solidFill>
              <a:srgbClr val="E8004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46" name="Shape 46"/>
        <p:cNvGrpSpPr/>
        <p:nvPr/>
      </p:nvGrpSpPr>
      <p:grpSpPr>
        <a:xfrm>
          <a:off x="0" y="0"/>
          <a:ext cx="0" cy="0"/>
          <a:chOff x="0" y="0"/>
          <a:chExt cx="0" cy="0"/>
        </a:xfrm>
      </p:grpSpPr>
      <p:sp>
        <p:nvSpPr>
          <p:cNvPr id="47" name="Google Shape;47;p4"/>
          <p:cNvSpPr/>
          <p:nvPr/>
        </p:nvSpPr>
        <p:spPr>
          <a:xfrm>
            <a:off x="1197475" y="-802775"/>
            <a:ext cx="6749100" cy="67491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4"/>
          <p:cNvSpPr/>
          <p:nvPr/>
        </p:nvSpPr>
        <p:spPr>
          <a:xfrm>
            <a:off x="8334450" y="4139625"/>
            <a:ext cx="424800" cy="4248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4"/>
          <p:cNvSpPr/>
          <p:nvPr/>
        </p:nvSpPr>
        <p:spPr>
          <a:xfrm>
            <a:off x="4308288" y="-1078650"/>
            <a:ext cx="2347200" cy="2347200"/>
          </a:xfrm>
          <a:prstGeom prst="donut">
            <a:avLst>
              <a:gd fmla="val 17100" name="adj"/>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4"/>
          <p:cNvSpPr/>
          <p:nvPr/>
        </p:nvSpPr>
        <p:spPr>
          <a:xfrm>
            <a:off x="4047750" y="805125"/>
            <a:ext cx="1048500" cy="10485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txBox="1"/>
          <p:nvPr>
            <p:ph idx="1" type="body"/>
          </p:nvPr>
        </p:nvSpPr>
        <p:spPr>
          <a:xfrm>
            <a:off x="1880850" y="1920300"/>
            <a:ext cx="5382300" cy="2079600"/>
          </a:xfrm>
          <a:prstGeom prst="rect">
            <a:avLst/>
          </a:prstGeom>
        </p:spPr>
        <p:txBody>
          <a:bodyPr anchorCtr="0" anchor="t" bIns="91425" lIns="91425" spcFirstLastPara="1" rIns="91425" wrap="square" tIns="91425">
            <a:noAutofit/>
          </a:bodyPr>
          <a:lstStyle>
            <a:lvl1pPr indent="-381000" lvl="0" marL="457200" rtl="0" algn="ctr">
              <a:spcBef>
                <a:spcPts val="600"/>
              </a:spcBef>
              <a:spcAft>
                <a:spcPts val="0"/>
              </a:spcAft>
              <a:buSzPts val="2400"/>
              <a:buChar char="◎"/>
              <a:defRPr/>
            </a:lvl1pPr>
            <a:lvl2pPr indent="-381000" lvl="1" marL="914400" rtl="0" algn="ctr">
              <a:spcBef>
                <a:spcPts val="0"/>
              </a:spcBef>
              <a:spcAft>
                <a:spcPts val="0"/>
              </a:spcAft>
              <a:buSzPts val="2400"/>
              <a:buChar char="◉"/>
              <a:defRPr/>
            </a:lvl2pPr>
            <a:lvl3pPr indent="-381000" lvl="2" marL="1371600" rtl="0" algn="ctr">
              <a:spcBef>
                <a:spcPts val="0"/>
              </a:spcBef>
              <a:spcAft>
                <a:spcPts val="0"/>
              </a:spcAft>
              <a:buSzPts val="2400"/>
              <a:buChar char="￮"/>
              <a:defRPr/>
            </a:lvl3pPr>
            <a:lvl4pPr indent="-381000" lvl="3" marL="1828800" rtl="0" algn="ctr">
              <a:spcBef>
                <a:spcPts val="0"/>
              </a:spcBef>
              <a:spcAft>
                <a:spcPts val="0"/>
              </a:spcAft>
              <a:buSzPts val="2400"/>
              <a:buChar char="●"/>
              <a:defRPr/>
            </a:lvl4pPr>
            <a:lvl5pPr indent="-381000" lvl="4" marL="2286000" rtl="0" algn="ctr">
              <a:spcBef>
                <a:spcPts val="0"/>
              </a:spcBef>
              <a:spcAft>
                <a:spcPts val="0"/>
              </a:spcAft>
              <a:buSzPts val="2400"/>
              <a:buChar char="○"/>
              <a:defRPr/>
            </a:lvl5pPr>
            <a:lvl6pPr indent="-381000" lvl="5" marL="2743200" rtl="0" algn="ctr">
              <a:spcBef>
                <a:spcPts val="0"/>
              </a:spcBef>
              <a:spcAft>
                <a:spcPts val="0"/>
              </a:spcAft>
              <a:buSzPts val="2400"/>
              <a:buChar char="■"/>
              <a:defRPr/>
            </a:lvl6pPr>
            <a:lvl7pPr indent="-381000" lvl="6" marL="3200400" rtl="0" algn="ctr">
              <a:spcBef>
                <a:spcPts val="0"/>
              </a:spcBef>
              <a:spcAft>
                <a:spcPts val="0"/>
              </a:spcAft>
              <a:buSzPts val="2400"/>
              <a:buChar char="●"/>
              <a:defRPr/>
            </a:lvl7pPr>
            <a:lvl8pPr indent="-381000" lvl="7" marL="3657600" rtl="0" algn="ctr">
              <a:spcBef>
                <a:spcPts val="0"/>
              </a:spcBef>
              <a:spcAft>
                <a:spcPts val="0"/>
              </a:spcAft>
              <a:buSzPts val="2400"/>
              <a:buChar char="○"/>
              <a:defRPr/>
            </a:lvl8pPr>
            <a:lvl9pPr indent="-381000" lvl="8" marL="4114800" algn="ctr">
              <a:spcBef>
                <a:spcPts val="0"/>
              </a:spcBef>
              <a:spcAft>
                <a:spcPts val="0"/>
              </a:spcAft>
              <a:buSzPts val="2400"/>
              <a:buChar char="■"/>
              <a:defRPr/>
            </a:lvl9pPr>
          </a:lstStyle>
          <a:p/>
        </p:txBody>
      </p:sp>
      <p:sp>
        <p:nvSpPr>
          <p:cNvPr id="52" name="Google Shape;52;p4"/>
          <p:cNvSpPr txBox="1"/>
          <p:nvPr/>
        </p:nvSpPr>
        <p:spPr>
          <a:xfrm>
            <a:off x="3593400" y="781369"/>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600">
                <a:solidFill>
                  <a:srgbClr val="FFFFFF"/>
                </a:solidFill>
                <a:latin typeface="Nixie One"/>
                <a:ea typeface="Nixie One"/>
                <a:cs typeface="Nixie One"/>
                <a:sym typeface="Nixie One"/>
              </a:rPr>
              <a:t>“</a:t>
            </a:r>
            <a:endParaRPr sz="9600">
              <a:solidFill>
                <a:srgbClr val="FFFFFF"/>
              </a:solidFill>
              <a:latin typeface="Nixie One"/>
              <a:ea typeface="Nixie One"/>
              <a:cs typeface="Nixie One"/>
              <a:sym typeface="Nixie One"/>
            </a:endParaRPr>
          </a:p>
        </p:txBody>
      </p:sp>
      <p:sp>
        <p:nvSpPr>
          <p:cNvPr id="53" name="Google Shape;53;p4"/>
          <p:cNvSpPr/>
          <p:nvPr/>
        </p:nvSpPr>
        <p:spPr>
          <a:xfrm>
            <a:off x="229225" y="2988350"/>
            <a:ext cx="802800" cy="8031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4"/>
          <p:cNvSpPr/>
          <p:nvPr/>
        </p:nvSpPr>
        <p:spPr>
          <a:xfrm>
            <a:off x="-442225" y="3999900"/>
            <a:ext cx="1695900" cy="1695900"/>
          </a:xfrm>
          <a:prstGeom prst="donut">
            <a:avLst>
              <a:gd fmla="val 10084"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4"/>
          <p:cNvSpPr/>
          <p:nvPr/>
        </p:nvSpPr>
        <p:spPr>
          <a:xfrm>
            <a:off x="1334025" y="-231725"/>
            <a:ext cx="1666800" cy="16668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4"/>
          <p:cNvSpPr/>
          <p:nvPr/>
        </p:nvSpPr>
        <p:spPr>
          <a:xfrm>
            <a:off x="550525" y="710300"/>
            <a:ext cx="481500" cy="481800"/>
          </a:xfrm>
          <a:prstGeom prst="donut">
            <a:avLst>
              <a:gd fmla="val 3727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4"/>
          <p:cNvSpPr/>
          <p:nvPr/>
        </p:nvSpPr>
        <p:spPr>
          <a:xfrm>
            <a:off x="1032025" y="3791450"/>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
          <p:cNvSpPr/>
          <p:nvPr/>
        </p:nvSpPr>
        <p:spPr>
          <a:xfrm>
            <a:off x="1217050" y="1311325"/>
            <a:ext cx="304800" cy="3048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4"/>
          <p:cNvSpPr/>
          <p:nvPr/>
        </p:nvSpPr>
        <p:spPr>
          <a:xfrm>
            <a:off x="7744475" y="1473300"/>
            <a:ext cx="1048500" cy="10485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a:off x="8050675" y="2042175"/>
            <a:ext cx="1520100" cy="1520100"/>
          </a:xfrm>
          <a:prstGeom prst="donut">
            <a:avLst>
              <a:gd fmla="val 5022" name="adj"/>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4"/>
          <p:cNvSpPr/>
          <p:nvPr/>
        </p:nvSpPr>
        <p:spPr>
          <a:xfrm>
            <a:off x="7969775" y="3713850"/>
            <a:ext cx="597900" cy="598200"/>
          </a:xfrm>
          <a:prstGeom prst="donut">
            <a:avLst>
              <a:gd fmla="val 43984"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4"/>
          <p:cNvSpPr/>
          <p:nvPr/>
        </p:nvSpPr>
        <p:spPr>
          <a:xfrm>
            <a:off x="8608775" y="1192100"/>
            <a:ext cx="184200" cy="1842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4"/>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4" name="Shape 64"/>
        <p:cNvGrpSpPr/>
        <p:nvPr/>
      </p:nvGrpSpPr>
      <p:grpSpPr>
        <a:xfrm>
          <a:off x="0" y="0"/>
          <a:ext cx="0" cy="0"/>
          <a:chOff x="0" y="0"/>
          <a:chExt cx="0" cy="0"/>
        </a:xfrm>
      </p:grpSpPr>
      <p:sp>
        <p:nvSpPr>
          <p:cNvPr id="65" name="Google Shape;65;p5"/>
          <p:cNvSpPr/>
          <p:nvPr/>
        </p:nvSpPr>
        <p:spPr>
          <a:xfrm>
            <a:off x="1144200" y="2698575"/>
            <a:ext cx="893700" cy="8937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5"/>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67" name="Google Shape;67;p5"/>
          <p:cNvSpPr txBox="1"/>
          <p:nvPr>
            <p:ph idx="1" type="body"/>
          </p:nvPr>
        </p:nvSpPr>
        <p:spPr>
          <a:xfrm>
            <a:off x="2935875" y="1525758"/>
            <a:ext cx="5275500" cy="2786100"/>
          </a:xfrm>
          <a:prstGeom prst="rect">
            <a:avLst/>
          </a:prstGeom>
        </p:spPr>
        <p:txBody>
          <a:bodyPr anchorCtr="0" anchor="t" bIns="91425" lIns="91425" spcFirstLastPara="1" rIns="91425" wrap="square" tIns="91425">
            <a:noAutofit/>
          </a:bodyPr>
          <a:lstStyle>
            <a:lvl1pPr indent="-381000" lvl="0" marL="457200">
              <a:spcBef>
                <a:spcPts val="600"/>
              </a:spcBef>
              <a:spcAft>
                <a:spcPts val="0"/>
              </a:spcAft>
              <a:buSzPts val="2400"/>
              <a:buChar char="◎"/>
              <a:defRPr sz="2400"/>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81000" lvl="3" marL="1828800">
              <a:spcBef>
                <a:spcPts val="0"/>
              </a:spcBef>
              <a:spcAft>
                <a:spcPts val="0"/>
              </a:spcAft>
              <a:buSzPts val="2400"/>
              <a:buChar char="●"/>
              <a:defRPr sz="2400"/>
            </a:lvl4pPr>
            <a:lvl5pPr indent="-381000" lvl="4" marL="2286000">
              <a:spcBef>
                <a:spcPts val="0"/>
              </a:spcBef>
              <a:spcAft>
                <a:spcPts val="0"/>
              </a:spcAft>
              <a:buSzPts val="2400"/>
              <a:buChar char="○"/>
              <a:defRPr sz="2400"/>
            </a:lvl5pPr>
            <a:lvl6pPr indent="-381000" lvl="5" marL="2743200">
              <a:spcBef>
                <a:spcPts val="0"/>
              </a:spcBef>
              <a:spcAft>
                <a:spcPts val="0"/>
              </a:spcAft>
              <a:buSzPts val="2400"/>
              <a:buChar char="■"/>
              <a:defRPr sz="2400"/>
            </a:lvl6pPr>
            <a:lvl7pPr indent="-381000" lvl="6" marL="3200400">
              <a:spcBef>
                <a:spcPts val="0"/>
              </a:spcBef>
              <a:spcAft>
                <a:spcPts val="0"/>
              </a:spcAft>
              <a:buSzPts val="2400"/>
              <a:buChar char="●"/>
              <a:defRPr sz="2400"/>
            </a:lvl7pPr>
            <a:lvl8pPr indent="-381000" lvl="7" marL="3657600">
              <a:spcBef>
                <a:spcPts val="0"/>
              </a:spcBef>
              <a:spcAft>
                <a:spcPts val="0"/>
              </a:spcAft>
              <a:buSzPts val="2400"/>
              <a:buChar char="○"/>
              <a:defRPr sz="2400"/>
            </a:lvl8pPr>
            <a:lvl9pPr indent="-381000" lvl="8" marL="4114800">
              <a:spcBef>
                <a:spcPts val="0"/>
              </a:spcBef>
              <a:spcAft>
                <a:spcPts val="0"/>
              </a:spcAft>
              <a:buSzPts val="2400"/>
              <a:buChar char="■"/>
              <a:defRPr sz="2400"/>
            </a:lvl9pPr>
          </a:lstStyle>
          <a:p/>
        </p:txBody>
      </p:sp>
      <p:sp>
        <p:nvSpPr>
          <p:cNvPr id="68" name="Google Shape;68;p5"/>
          <p:cNvSpPr/>
          <p:nvPr/>
        </p:nvSpPr>
        <p:spPr>
          <a:xfrm>
            <a:off x="259925" y="-206300"/>
            <a:ext cx="2347200" cy="2347200"/>
          </a:xfrm>
          <a:prstGeom prst="donut">
            <a:avLst>
              <a:gd fmla="val 29778" name="adj"/>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5"/>
          <p:cNvSpPr/>
          <p:nvPr/>
        </p:nvSpPr>
        <p:spPr>
          <a:xfrm>
            <a:off x="-152925" y="1360050"/>
            <a:ext cx="978600" cy="978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5"/>
          <p:cNvSpPr/>
          <p:nvPr/>
        </p:nvSpPr>
        <p:spPr>
          <a:xfrm>
            <a:off x="2339600" y="243625"/>
            <a:ext cx="657600" cy="6576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5"/>
          <p:cNvSpPr/>
          <p:nvPr/>
        </p:nvSpPr>
        <p:spPr>
          <a:xfrm>
            <a:off x="788725" y="2338650"/>
            <a:ext cx="811200" cy="811200"/>
          </a:xfrm>
          <a:prstGeom prst="donut">
            <a:avLst>
              <a:gd fmla="val 22275"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5"/>
          <p:cNvSpPr/>
          <p:nvPr/>
        </p:nvSpPr>
        <p:spPr>
          <a:xfrm>
            <a:off x="153675" y="4149950"/>
            <a:ext cx="1207800" cy="12078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5"/>
          <p:cNvSpPr/>
          <p:nvPr/>
        </p:nvSpPr>
        <p:spPr>
          <a:xfrm>
            <a:off x="1315800" y="3860975"/>
            <a:ext cx="550500" cy="550500"/>
          </a:xfrm>
          <a:prstGeom prst="donut">
            <a:avLst>
              <a:gd fmla="val 42915"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5"/>
          <p:cNvSpPr/>
          <p:nvPr/>
        </p:nvSpPr>
        <p:spPr>
          <a:xfrm>
            <a:off x="438575" y="2993025"/>
            <a:ext cx="304800" cy="3048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5"/>
          <p:cNvSpPr/>
          <p:nvPr/>
        </p:nvSpPr>
        <p:spPr>
          <a:xfrm>
            <a:off x="7744850" y="420475"/>
            <a:ext cx="550500" cy="5505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5"/>
          <p:cNvSpPr/>
          <p:nvPr/>
        </p:nvSpPr>
        <p:spPr>
          <a:xfrm>
            <a:off x="8839500" y="1019775"/>
            <a:ext cx="397500" cy="397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5"/>
          <p:cNvSpPr/>
          <p:nvPr/>
        </p:nvSpPr>
        <p:spPr>
          <a:xfrm>
            <a:off x="8295350" y="-321125"/>
            <a:ext cx="741600" cy="741600"/>
          </a:xfrm>
          <a:prstGeom prst="donut">
            <a:avLst>
              <a:gd fmla="val 31897"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5"/>
          <p:cNvSpPr/>
          <p:nvPr/>
        </p:nvSpPr>
        <p:spPr>
          <a:xfrm>
            <a:off x="8651500" y="161632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5"/>
          <p:cNvSpPr/>
          <p:nvPr/>
        </p:nvSpPr>
        <p:spPr>
          <a:xfrm>
            <a:off x="2179100" y="83125"/>
            <a:ext cx="978600" cy="9786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5"/>
          <p:cNvSpPr/>
          <p:nvPr/>
        </p:nvSpPr>
        <p:spPr>
          <a:xfrm>
            <a:off x="8062825" y="688875"/>
            <a:ext cx="449700" cy="4497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5"/>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column + image">
  <p:cSld name="TITLE_AND_BODY_1">
    <p:spTree>
      <p:nvGrpSpPr>
        <p:cNvPr id="82" name="Shape 82"/>
        <p:cNvGrpSpPr/>
        <p:nvPr/>
      </p:nvGrpSpPr>
      <p:grpSpPr>
        <a:xfrm>
          <a:off x="0" y="0"/>
          <a:ext cx="0" cy="0"/>
          <a:chOff x="0" y="0"/>
          <a:chExt cx="0" cy="0"/>
        </a:xfrm>
      </p:grpSpPr>
      <p:sp>
        <p:nvSpPr>
          <p:cNvPr id="83" name="Google Shape;83;p6"/>
          <p:cNvSpPr txBox="1"/>
          <p:nvPr>
            <p:ph type="title"/>
          </p:nvPr>
        </p:nvSpPr>
        <p:spPr>
          <a:xfrm>
            <a:off x="4572000" y="909050"/>
            <a:ext cx="3639600" cy="641100"/>
          </a:xfrm>
          <a:prstGeom prst="rect">
            <a:avLst/>
          </a:prstGeom>
        </p:spPr>
        <p:txBody>
          <a:bodyPr anchorCtr="0" anchor="b" bIns="91425" lIns="91425" spcFirstLastPara="1" rIns="91425" wrap="square" tIns="91425">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84" name="Google Shape;84;p6"/>
          <p:cNvSpPr txBox="1"/>
          <p:nvPr>
            <p:ph idx="1" type="body"/>
          </p:nvPr>
        </p:nvSpPr>
        <p:spPr>
          <a:xfrm>
            <a:off x="4572000" y="1525754"/>
            <a:ext cx="3639600" cy="2786100"/>
          </a:xfrm>
          <a:prstGeom prst="rect">
            <a:avLst/>
          </a:prstGeom>
        </p:spPr>
        <p:txBody>
          <a:bodyPr anchorCtr="0" anchor="t" bIns="91425" lIns="91425" spcFirstLastPara="1" rIns="91425" wrap="square" tIns="91425">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85" name="Google Shape;85;p6"/>
          <p:cNvSpPr/>
          <p:nvPr/>
        </p:nvSpPr>
        <p:spPr>
          <a:xfrm>
            <a:off x="580275" y="751950"/>
            <a:ext cx="3639600" cy="3639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6"/>
          <p:cNvSpPr/>
          <p:nvPr/>
        </p:nvSpPr>
        <p:spPr>
          <a:xfrm>
            <a:off x="-295650" y="-356450"/>
            <a:ext cx="1057800" cy="10578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6"/>
          <p:cNvSpPr/>
          <p:nvPr/>
        </p:nvSpPr>
        <p:spPr>
          <a:xfrm>
            <a:off x="2836600" y="179825"/>
            <a:ext cx="978600" cy="978600"/>
          </a:xfrm>
          <a:prstGeom prst="donut">
            <a:avLst>
              <a:gd fmla="val 39527"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6"/>
          <p:cNvSpPr/>
          <p:nvPr/>
        </p:nvSpPr>
        <p:spPr>
          <a:xfrm>
            <a:off x="465975" y="3692750"/>
            <a:ext cx="1019400" cy="10194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6"/>
          <p:cNvSpPr/>
          <p:nvPr/>
        </p:nvSpPr>
        <p:spPr>
          <a:xfrm>
            <a:off x="1485375" y="4559750"/>
            <a:ext cx="361500" cy="361500"/>
          </a:xfrm>
          <a:prstGeom prst="donut">
            <a:avLst>
              <a:gd fmla="val 29951"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6"/>
          <p:cNvSpPr/>
          <p:nvPr/>
        </p:nvSpPr>
        <p:spPr>
          <a:xfrm>
            <a:off x="2364800" y="346950"/>
            <a:ext cx="274200" cy="2739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6"/>
          <p:cNvSpPr/>
          <p:nvPr/>
        </p:nvSpPr>
        <p:spPr>
          <a:xfrm>
            <a:off x="-472600" y="-533400"/>
            <a:ext cx="1411800" cy="1411800"/>
          </a:xfrm>
          <a:prstGeom prst="ellipse">
            <a:avLst/>
          </a:prstGeom>
          <a:noFill/>
          <a:ln cap="flat" cmpd="sng" w="9525">
            <a:solidFill>
              <a:srgbClr val="00ACC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6"/>
          <p:cNvSpPr/>
          <p:nvPr/>
        </p:nvSpPr>
        <p:spPr>
          <a:xfrm>
            <a:off x="2899000" y="242225"/>
            <a:ext cx="853800" cy="8538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6"/>
          <p:cNvSpPr/>
          <p:nvPr/>
        </p:nvSpPr>
        <p:spPr>
          <a:xfrm>
            <a:off x="1061150" y="142950"/>
            <a:ext cx="538500" cy="5382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6"/>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95" name="Shape 95"/>
        <p:cNvGrpSpPr/>
        <p:nvPr/>
      </p:nvGrpSpPr>
      <p:grpSpPr>
        <a:xfrm>
          <a:off x="0" y="0"/>
          <a:ext cx="0" cy="0"/>
          <a:chOff x="0" y="0"/>
          <a:chExt cx="0" cy="0"/>
        </a:xfrm>
      </p:grpSpPr>
      <p:sp>
        <p:nvSpPr>
          <p:cNvPr id="96" name="Google Shape;96;p7"/>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97" name="Google Shape;97;p7"/>
          <p:cNvSpPr txBox="1"/>
          <p:nvPr>
            <p:ph idx="1" type="body"/>
          </p:nvPr>
        </p:nvSpPr>
        <p:spPr>
          <a:xfrm>
            <a:off x="2935875" y="1550150"/>
            <a:ext cx="2560500" cy="33759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98" name="Google Shape;98;p7"/>
          <p:cNvSpPr txBox="1"/>
          <p:nvPr>
            <p:ph idx="2" type="body"/>
          </p:nvPr>
        </p:nvSpPr>
        <p:spPr>
          <a:xfrm>
            <a:off x="5650849" y="1550150"/>
            <a:ext cx="2560500" cy="33759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sz="1800"/>
            </a:lvl1pPr>
            <a:lvl2pPr indent="-342900" lvl="1" marL="914400">
              <a:spcBef>
                <a:spcPts val="0"/>
              </a:spcBef>
              <a:spcAft>
                <a:spcPts val="0"/>
              </a:spcAft>
              <a:buSzPts val="1800"/>
              <a:buChar char="◉"/>
              <a:defRPr sz="1800"/>
            </a:lvl2pPr>
            <a:lvl3pPr indent="-342900" lvl="2" marL="1371600">
              <a:spcBef>
                <a:spcPts val="0"/>
              </a:spcBef>
              <a:spcAft>
                <a:spcPts val="0"/>
              </a:spcAft>
              <a:buSzPts val="1800"/>
              <a:buChar char="￮"/>
              <a:defRPr sz="18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99" name="Google Shape;99;p7"/>
          <p:cNvSpPr/>
          <p:nvPr/>
        </p:nvSpPr>
        <p:spPr>
          <a:xfrm>
            <a:off x="-358950" y="2194400"/>
            <a:ext cx="2347200" cy="2347200"/>
          </a:xfrm>
          <a:prstGeom prst="donut">
            <a:avLst>
              <a:gd fmla="val 36789"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7"/>
          <p:cNvSpPr/>
          <p:nvPr/>
        </p:nvSpPr>
        <p:spPr>
          <a:xfrm>
            <a:off x="198450" y="-321125"/>
            <a:ext cx="978600" cy="978600"/>
          </a:xfrm>
          <a:prstGeom prst="ellipse">
            <a:avLst/>
          </a:prstGeom>
          <a:noFill/>
          <a:ln cap="flat" cmpd="sng" w="9525">
            <a:solidFill>
              <a:srgbClr val="E8004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7"/>
          <p:cNvSpPr/>
          <p:nvPr/>
        </p:nvSpPr>
        <p:spPr>
          <a:xfrm>
            <a:off x="198450" y="420475"/>
            <a:ext cx="657600" cy="6576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7"/>
          <p:cNvSpPr/>
          <p:nvPr/>
        </p:nvSpPr>
        <p:spPr>
          <a:xfrm>
            <a:off x="1177051" y="657475"/>
            <a:ext cx="846900" cy="846900"/>
          </a:xfrm>
          <a:prstGeom prst="donut">
            <a:avLst>
              <a:gd fmla="val 22275"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7"/>
          <p:cNvSpPr/>
          <p:nvPr/>
        </p:nvSpPr>
        <p:spPr>
          <a:xfrm>
            <a:off x="887650" y="4142300"/>
            <a:ext cx="1207800" cy="12078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7"/>
          <p:cNvSpPr/>
          <p:nvPr/>
        </p:nvSpPr>
        <p:spPr>
          <a:xfrm>
            <a:off x="153675" y="4799600"/>
            <a:ext cx="550500" cy="550500"/>
          </a:xfrm>
          <a:prstGeom prst="donut">
            <a:avLst>
              <a:gd fmla="val 18606"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7"/>
          <p:cNvSpPr/>
          <p:nvPr/>
        </p:nvSpPr>
        <p:spPr>
          <a:xfrm>
            <a:off x="1172525" y="1696950"/>
            <a:ext cx="304800" cy="3048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7"/>
          <p:cNvSpPr/>
          <p:nvPr/>
        </p:nvSpPr>
        <p:spPr>
          <a:xfrm>
            <a:off x="7844250" y="619275"/>
            <a:ext cx="550500" cy="550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7"/>
          <p:cNvSpPr/>
          <p:nvPr/>
        </p:nvSpPr>
        <p:spPr>
          <a:xfrm>
            <a:off x="7515500" y="-72500"/>
            <a:ext cx="397500" cy="397500"/>
          </a:xfrm>
          <a:prstGeom prst="donut">
            <a:avLst>
              <a:gd fmla="val 3056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a:off x="8651500" y="1030850"/>
            <a:ext cx="304800" cy="3048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7"/>
          <p:cNvSpPr/>
          <p:nvPr/>
        </p:nvSpPr>
        <p:spPr>
          <a:xfrm>
            <a:off x="8097900" y="167450"/>
            <a:ext cx="741600" cy="741600"/>
          </a:xfrm>
          <a:prstGeom prst="donut">
            <a:avLst>
              <a:gd fmla="val 8064"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7"/>
          <p:cNvSpPr/>
          <p:nvPr/>
        </p:nvSpPr>
        <p:spPr>
          <a:xfrm>
            <a:off x="8394750" y="150437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7"/>
          <p:cNvSpPr/>
          <p:nvPr/>
        </p:nvSpPr>
        <p:spPr>
          <a:xfrm>
            <a:off x="-205625" y="2347725"/>
            <a:ext cx="2040600" cy="20406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7"/>
          <p:cNvSpPr/>
          <p:nvPr/>
        </p:nvSpPr>
        <p:spPr>
          <a:xfrm>
            <a:off x="305125" y="-214450"/>
            <a:ext cx="765300" cy="7653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7"/>
          <p:cNvSpPr/>
          <p:nvPr/>
        </p:nvSpPr>
        <p:spPr>
          <a:xfrm>
            <a:off x="8532600" y="911950"/>
            <a:ext cx="542700" cy="5427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7"/>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15" name="Shape 115"/>
        <p:cNvGrpSpPr/>
        <p:nvPr/>
      </p:nvGrpSpPr>
      <p:grpSpPr>
        <a:xfrm>
          <a:off x="0" y="0"/>
          <a:ext cx="0" cy="0"/>
          <a:chOff x="0" y="0"/>
          <a:chExt cx="0" cy="0"/>
        </a:xfrm>
      </p:grpSpPr>
      <p:sp>
        <p:nvSpPr>
          <p:cNvPr id="116" name="Google Shape;116;p8"/>
          <p:cNvSpPr/>
          <p:nvPr/>
        </p:nvSpPr>
        <p:spPr>
          <a:xfrm>
            <a:off x="8638525" y="1472600"/>
            <a:ext cx="978600" cy="9786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lvl1pPr lvl="0" rtl="0">
              <a:spcBef>
                <a:spcPts val="0"/>
              </a:spcBef>
              <a:spcAft>
                <a:spcPts val="0"/>
              </a:spcAft>
              <a:buSzPts val="1800"/>
              <a:buNone/>
              <a:defRPr/>
            </a:lvl1pPr>
            <a:lvl2pPr lvl="1" rtl="0">
              <a:spcBef>
                <a:spcPts val="0"/>
              </a:spcBef>
              <a:spcAft>
                <a:spcPts val="0"/>
              </a:spcAft>
              <a:buSzPts val="1800"/>
              <a:buNone/>
              <a:defRPr/>
            </a:lvl2pPr>
            <a:lvl3pPr lvl="2" rtl="0">
              <a:spcBef>
                <a:spcPts val="0"/>
              </a:spcBef>
              <a:spcAft>
                <a:spcPts val="0"/>
              </a:spcAft>
              <a:buSzPts val="1800"/>
              <a:buNone/>
              <a:defRPr/>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p:txBody>
      </p:sp>
      <p:sp>
        <p:nvSpPr>
          <p:cNvPr id="118" name="Google Shape;118;p8"/>
          <p:cNvSpPr txBox="1"/>
          <p:nvPr>
            <p:ph idx="1" type="body"/>
          </p:nvPr>
        </p:nvSpPr>
        <p:spPr>
          <a:xfrm>
            <a:off x="2935875" y="1550150"/>
            <a:ext cx="1700400" cy="33756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19" name="Google Shape;119;p8"/>
          <p:cNvSpPr txBox="1"/>
          <p:nvPr>
            <p:ph idx="2" type="body"/>
          </p:nvPr>
        </p:nvSpPr>
        <p:spPr>
          <a:xfrm>
            <a:off x="4723373" y="1550150"/>
            <a:ext cx="1700400" cy="33756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20" name="Google Shape;120;p8"/>
          <p:cNvSpPr txBox="1"/>
          <p:nvPr>
            <p:ph idx="3" type="body"/>
          </p:nvPr>
        </p:nvSpPr>
        <p:spPr>
          <a:xfrm>
            <a:off x="6510871" y="1550150"/>
            <a:ext cx="1700400" cy="33756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121" name="Google Shape;121;p8"/>
          <p:cNvSpPr/>
          <p:nvPr/>
        </p:nvSpPr>
        <p:spPr>
          <a:xfrm>
            <a:off x="1016475" y="2981600"/>
            <a:ext cx="440400" cy="4404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8"/>
          <p:cNvSpPr/>
          <p:nvPr/>
        </p:nvSpPr>
        <p:spPr>
          <a:xfrm>
            <a:off x="-68725" y="3346150"/>
            <a:ext cx="819600" cy="819600"/>
          </a:xfrm>
          <a:prstGeom prst="ellipse">
            <a:avLst/>
          </a:prstGeom>
          <a:noFill/>
          <a:ln cap="flat" cmpd="sng" w="9525">
            <a:solidFill>
              <a:srgbClr val="00D1C6"/>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8"/>
          <p:cNvSpPr/>
          <p:nvPr/>
        </p:nvSpPr>
        <p:spPr>
          <a:xfrm>
            <a:off x="1361475" y="140725"/>
            <a:ext cx="862800" cy="863400"/>
          </a:xfrm>
          <a:prstGeom prst="donut">
            <a:avLst>
              <a:gd fmla="val 43200" name="adj"/>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a:off x="1438125" y="3422000"/>
            <a:ext cx="1062000" cy="1062000"/>
          </a:xfrm>
          <a:prstGeom prst="donut">
            <a:avLst>
              <a:gd fmla="val 9905"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
          <p:cNvSpPr/>
          <p:nvPr/>
        </p:nvSpPr>
        <p:spPr>
          <a:xfrm>
            <a:off x="2059425" y="1112475"/>
            <a:ext cx="304800" cy="3048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
          <p:cNvSpPr/>
          <p:nvPr/>
        </p:nvSpPr>
        <p:spPr>
          <a:xfrm>
            <a:off x="8723500" y="270225"/>
            <a:ext cx="550500" cy="5505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
          <p:cNvSpPr/>
          <p:nvPr/>
        </p:nvSpPr>
        <p:spPr>
          <a:xfrm>
            <a:off x="8546800" y="608625"/>
            <a:ext cx="397500" cy="397500"/>
          </a:xfrm>
          <a:prstGeom prst="donut">
            <a:avLst>
              <a:gd fmla="val 875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8"/>
          <p:cNvSpPr/>
          <p:nvPr/>
        </p:nvSpPr>
        <p:spPr>
          <a:xfrm>
            <a:off x="8211275" y="1152650"/>
            <a:ext cx="397500" cy="3975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8"/>
          <p:cNvSpPr/>
          <p:nvPr/>
        </p:nvSpPr>
        <p:spPr>
          <a:xfrm>
            <a:off x="7599600" y="-275250"/>
            <a:ext cx="741600" cy="741600"/>
          </a:xfrm>
          <a:prstGeom prst="donut">
            <a:avLst>
              <a:gd fmla="val 39163"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
          <p:cNvSpPr/>
          <p:nvPr/>
        </p:nvSpPr>
        <p:spPr>
          <a:xfrm>
            <a:off x="9033775" y="1867850"/>
            <a:ext cx="188100" cy="1881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8"/>
          <p:cNvSpPr/>
          <p:nvPr/>
        </p:nvSpPr>
        <p:spPr>
          <a:xfrm>
            <a:off x="-480225" y="243625"/>
            <a:ext cx="2347200" cy="2347200"/>
          </a:xfrm>
          <a:prstGeom prst="donut">
            <a:avLst>
              <a:gd fmla="val 21094"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8"/>
          <p:cNvSpPr/>
          <p:nvPr/>
        </p:nvSpPr>
        <p:spPr>
          <a:xfrm>
            <a:off x="1016475" y="4091700"/>
            <a:ext cx="1207800" cy="12078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8"/>
          <p:cNvSpPr/>
          <p:nvPr/>
        </p:nvSpPr>
        <p:spPr>
          <a:xfrm>
            <a:off x="204075" y="927925"/>
            <a:ext cx="978600" cy="978600"/>
          </a:xfrm>
          <a:prstGeom prst="ellipse">
            <a:avLst/>
          </a:prstGeom>
          <a:noFill/>
          <a:ln cap="flat" cmpd="sng" w="9525">
            <a:solidFill>
              <a:srgbClr val="BBCD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8"/>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5" name="Shape 135"/>
        <p:cNvGrpSpPr/>
        <p:nvPr/>
      </p:nvGrpSpPr>
      <p:grpSpPr>
        <a:xfrm>
          <a:off x="0" y="0"/>
          <a:ext cx="0" cy="0"/>
          <a:chOff x="0" y="0"/>
          <a:chExt cx="0" cy="0"/>
        </a:xfrm>
      </p:grpSpPr>
      <p:sp>
        <p:nvSpPr>
          <p:cNvPr id="136" name="Google Shape;136;p9"/>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137" name="Google Shape;137;p9"/>
          <p:cNvSpPr/>
          <p:nvPr/>
        </p:nvSpPr>
        <p:spPr>
          <a:xfrm>
            <a:off x="1280688" y="3669150"/>
            <a:ext cx="206100" cy="2061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9"/>
          <p:cNvSpPr/>
          <p:nvPr/>
        </p:nvSpPr>
        <p:spPr>
          <a:xfrm>
            <a:off x="180500" y="4023250"/>
            <a:ext cx="1370700" cy="13707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9"/>
          <p:cNvSpPr/>
          <p:nvPr/>
        </p:nvSpPr>
        <p:spPr>
          <a:xfrm>
            <a:off x="246046" y="3213146"/>
            <a:ext cx="456000" cy="456000"/>
          </a:xfrm>
          <a:prstGeom prst="ellipse">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9"/>
          <p:cNvSpPr/>
          <p:nvPr/>
        </p:nvSpPr>
        <p:spPr>
          <a:xfrm>
            <a:off x="71500" y="3038600"/>
            <a:ext cx="804900" cy="804900"/>
          </a:xfrm>
          <a:prstGeom prst="ellipse">
            <a:avLst/>
          </a:prstGeom>
          <a:noFill/>
          <a:ln cap="flat" cmpd="sng" w="9525">
            <a:solidFill>
              <a:srgbClr val="65BB48"/>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9"/>
          <p:cNvSpPr/>
          <p:nvPr/>
        </p:nvSpPr>
        <p:spPr>
          <a:xfrm>
            <a:off x="1280700" y="1608475"/>
            <a:ext cx="1043400" cy="1044000"/>
          </a:xfrm>
          <a:prstGeom prst="donut">
            <a:avLst>
              <a:gd fmla="val 43200"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9"/>
          <p:cNvSpPr/>
          <p:nvPr/>
        </p:nvSpPr>
        <p:spPr>
          <a:xfrm>
            <a:off x="1640475" y="-201875"/>
            <a:ext cx="750300" cy="7503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9"/>
          <p:cNvSpPr/>
          <p:nvPr/>
        </p:nvSpPr>
        <p:spPr>
          <a:xfrm>
            <a:off x="-480225" y="243625"/>
            <a:ext cx="2347200" cy="2347200"/>
          </a:xfrm>
          <a:prstGeom prst="donut">
            <a:avLst>
              <a:gd fmla="val 6129" name="adj"/>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9"/>
          <p:cNvSpPr/>
          <p:nvPr/>
        </p:nvSpPr>
        <p:spPr>
          <a:xfrm>
            <a:off x="-222975" y="500875"/>
            <a:ext cx="1832700" cy="18327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9"/>
          <p:cNvSpPr/>
          <p:nvPr/>
        </p:nvSpPr>
        <p:spPr>
          <a:xfrm>
            <a:off x="1280700" y="3950125"/>
            <a:ext cx="750300" cy="750300"/>
          </a:xfrm>
          <a:prstGeom prst="ellipse">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
          <p:cNvSpPr/>
          <p:nvPr/>
        </p:nvSpPr>
        <p:spPr>
          <a:xfrm>
            <a:off x="7913000" y="600225"/>
            <a:ext cx="550500" cy="5505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9"/>
          <p:cNvSpPr/>
          <p:nvPr/>
        </p:nvSpPr>
        <p:spPr>
          <a:xfrm>
            <a:off x="8703400" y="1608475"/>
            <a:ext cx="287100" cy="287100"/>
          </a:xfrm>
          <a:prstGeom prst="donut">
            <a:avLst>
              <a:gd fmla="val 18608" name="adj"/>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
          <p:cNvSpPr/>
          <p:nvPr/>
        </p:nvSpPr>
        <p:spPr>
          <a:xfrm>
            <a:off x="8809377" y="886439"/>
            <a:ext cx="416400" cy="4164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9"/>
          <p:cNvSpPr/>
          <p:nvPr/>
        </p:nvSpPr>
        <p:spPr>
          <a:xfrm>
            <a:off x="8118000" y="-244550"/>
            <a:ext cx="741600" cy="741600"/>
          </a:xfrm>
          <a:prstGeom prst="donut">
            <a:avLst>
              <a:gd fmla="val 37879"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
          <p:cNvSpPr/>
          <p:nvPr/>
        </p:nvSpPr>
        <p:spPr>
          <a:xfrm>
            <a:off x="7813725" y="312775"/>
            <a:ext cx="188100" cy="188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9"/>
          <p:cNvSpPr/>
          <p:nvPr/>
        </p:nvSpPr>
        <p:spPr>
          <a:xfrm>
            <a:off x="8646900" y="723963"/>
            <a:ext cx="741600" cy="7416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9"/>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53" name="Shape 153"/>
        <p:cNvGrpSpPr/>
        <p:nvPr/>
      </p:nvGrpSpPr>
      <p:grpSpPr>
        <a:xfrm>
          <a:off x="0" y="0"/>
          <a:ext cx="0" cy="0"/>
          <a:chOff x="0" y="0"/>
          <a:chExt cx="0" cy="0"/>
        </a:xfrm>
      </p:grpSpPr>
      <p:sp>
        <p:nvSpPr>
          <p:cNvPr id="154" name="Google Shape;154;p10"/>
          <p:cNvSpPr/>
          <p:nvPr/>
        </p:nvSpPr>
        <p:spPr>
          <a:xfrm>
            <a:off x="1197475" y="-802775"/>
            <a:ext cx="6749100" cy="6749100"/>
          </a:xfrm>
          <a:prstGeom prst="ellipse">
            <a:avLst/>
          </a:prstGeom>
          <a:noFill/>
          <a:ln cap="flat" cmpd="sng" w="9525">
            <a:solidFill>
              <a:srgbClr val="A1BECC"/>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0"/>
          <p:cNvSpPr txBox="1"/>
          <p:nvPr>
            <p:ph idx="1" type="body"/>
          </p:nvPr>
        </p:nvSpPr>
        <p:spPr>
          <a:xfrm>
            <a:off x="1246225" y="4177700"/>
            <a:ext cx="6651600" cy="51960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600"/>
              <a:buNone/>
              <a:defRPr sz="1600"/>
            </a:lvl1pPr>
          </a:lstStyle>
          <a:p/>
        </p:txBody>
      </p:sp>
      <p:sp>
        <p:nvSpPr>
          <p:cNvPr id="156" name="Google Shape;156;p10"/>
          <p:cNvSpPr/>
          <p:nvPr/>
        </p:nvSpPr>
        <p:spPr>
          <a:xfrm rot="10800000">
            <a:off x="8705950" y="3777263"/>
            <a:ext cx="617400" cy="6174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0"/>
          <p:cNvSpPr/>
          <p:nvPr/>
        </p:nvSpPr>
        <p:spPr>
          <a:xfrm rot="10800000">
            <a:off x="608750" y="841361"/>
            <a:ext cx="515400" cy="515400"/>
          </a:xfrm>
          <a:prstGeom prst="donut">
            <a:avLst>
              <a:gd fmla="val 18608" name="adj"/>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0"/>
          <p:cNvSpPr/>
          <p:nvPr/>
        </p:nvSpPr>
        <p:spPr>
          <a:xfrm rot="10800000">
            <a:off x="8195021" y="4553300"/>
            <a:ext cx="831600" cy="831600"/>
          </a:xfrm>
          <a:prstGeom prst="donut">
            <a:avLst>
              <a:gd fmla="val 37879" name="adj"/>
            </a:avLst>
          </a:prstGeom>
          <a:solidFill>
            <a:srgbClr val="00ACC3">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0"/>
          <p:cNvSpPr/>
          <p:nvPr/>
        </p:nvSpPr>
        <p:spPr>
          <a:xfrm rot="10800000">
            <a:off x="8458384" y="4183763"/>
            <a:ext cx="210900" cy="2109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0"/>
          <p:cNvSpPr/>
          <p:nvPr/>
        </p:nvSpPr>
        <p:spPr>
          <a:xfrm rot="10800000">
            <a:off x="-153147" y="-444547"/>
            <a:ext cx="1128300" cy="1128300"/>
          </a:xfrm>
          <a:prstGeom prst="ellipse">
            <a:avLst/>
          </a:prstGeom>
          <a:noFill/>
          <a:ln cap="flat" cmpd="sng" w="9525">
            <a:solidFill>
              <a:srgbClr val="ED4A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0"/>
          <p:cNvSpPr/>
          <p:nvPr/>
        </p:nvSpPr>
        <p:spPr>
          <a:xfrm rot="10800000">
            <a:off x="8012016" y="133391"/>
            <a:ext cx="434700" cy="434700"/>
          </a:xfrm>
          <a:prstGeom prst="donut">
            <a:avLst>
              <a:gd fmla="val 8754"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
          <p:cNvSpPr/>
          <p:nvPr/>
        </p:nvSpPr>
        <p:spPr>
          <a:xfrm rot="10800000">
            <a:off x="-73577" y="841500"/>
            <a:ext cx="330900" cy="330900"/>
          </a:xfrm>
          <a:prstGeom prst="ellipse">
            <a:avLst/>
          </a:prstGeom>
          <a:solidFill>
            <a:srgbClr val="ED4A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0"/>
          <p:cNvSpPr/>
          <p:nvPr/>
        </p:nvSpPr>
        <p:spPr>
          <a:xfrm rot="10800000">
            <a:off x="8512150" y="133404"/>
            <a:ext cx="811200" cy="811200"/>
          </a:xfrm>
          <a:prstGeom prst="donut">
            <a:avLst>
              <a:gd fmla="val 39163" name="adj"/>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0"/>
          <p:cNvSpPr/>
          <p:nvPr/>
        </p:nvSpPr>
        <p:spPr>
          <a:xfrm rot="10800000">
            <a:off x="117998" y="-173402"/>
            <a:ext cx="586200" cy="586200"/>
          </a:xfrm>
          <a:prstGeom prst="ellipse">
            <a:avLst/>
          </a:prstGeom>
          <a:solidFill>
            <a:srgbClr val="E8004C">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0"/>
          <p:cNvSpPr/>
          <p:nvPr/>
        </p:nvSpPr>
        <p:spPr>
          <a:xfrm rot="10800000">
            <a:off x="748825" y="4695050"/>
            <a:ext cx="345000" cy="345000"/>
          </a:xfrm>
          <a:prstGeom prst="donut">
            <a:avLst>
              <a:gd fmla="val 30568" name="adj"/>
            </a:avLst>
          </a:prstGeom>
          <a:solidFill>
            <a:srgbClr val="65BB48">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0"/>
          <p:cNvSpPr/>
          <p:nvPr/>
        </p:nvSpPr>
        <p:spPr>
          <a:xfrm rot="10800000">
            <a:off x="-107786" y="4259033"/>
            <a:ext cx="663000" cy="663000"/>
          </a:xfrm>
          <a:prstGeom prst="ellipse">
            <a:avLst/>
          </a:prstGeom>
          <a:solidFill>
            <a:srgbClr val="F8BB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0"/>
          <p:cNvSpPr/>
          <p:nvPr/>
        </p:nvSpPr>
        <p:spPr>
          <a:xfrm rot="10800000">
            <a:off x="-316662" y="3443534"/>
            <a:ext cx="506100" cy="506100"/>
          </a:xfrm>
          <a:prstGeom prst="ellipse">
            <a:avLst/>
          </a:prstGeom>
          <a:solidFill>
            <a:srgbClr val="BBCD00">
              <a:alpha val="86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0"/>
          <p:cNvSpPr/>
          <p:nvPr/>
        </p:nvSpPr>
        <p:spPr>
          <a:xfrm rot="10800000">
            <a:off x="-226170" y="4140650"/>
            <a:ext cx="899400" cy="899400"/>
          </a:xfrm>
          <a:prstGeom prst="ellipse">
            <a:avLst/>
          </a:prstGeom>
          <a:noFill/>
          <a:ln cap="flat" cmpd="sng" w="9525">
            <a:solidFill>
              <a:srgbClr val="F8BB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0"/>
          <p:cNvSpPr/>
          <p:nvPr/>
        </p:nvSpPr>
        <p:spPr>
          <a:xfrm rot="10800000">
            <a:off x="8700641" y="1100250"/>
            <a:ext cx="333300" cy="333300"/>
          </a:xfrm>
          <a:prstGeom prst="ellipse">
            <a:avLst/>
          </a:pr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0"/>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935875" y="909050"/>
            <a:ext cx="5275500" cy="641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1pPr>
            <a:lvl2pPr lvl="1">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2pPr>
            <a:lvl3pPr lvl="2">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3pPr>
            <a:lvl4pPr lvl="3">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4pPr>
            <a:lvl5pPr lvl="4">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5pPr>
            <a:lvl6pPr lvl="5">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6pPr>
            <a:lvl7pPr lvl="6">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7pPr>
            <a:lvl8pPr lvl="7">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8pPr>
            <a:lvl9pPr lvl="8">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9pPr>
          </a:lstStyle>
          <a:p/>
        </p:txBody>
      </p:sp>
      <p:sp>
        <p:nvSpPr>
          <p:cNvPr id="7" name="Google Shape;7;p1"/>
          <p:cNvSpPr txBox="1"/>
          <p:nvPr>
            <p:ph idx="1" type="body"/>
          </p:nvPr>
        </p:nvSpPr>
        <p:spPr>
          <a:xfrm>
            <a:off x="2935875" y="1525758"/>
            <a:ext cx="5275500" cy="27861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1pPr>
            <a:lvl2pPr indent="-381000" lvl="1" marL="9144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2pPr>
            <a:lvl3pPr indent="-381000" lvl="2" marL="13716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3pPr>
            <a:lvl4pPr indent="-381000" lvl="3" marL="18288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4pPr>
            <a:lvl5pPr indent="-381000" lvl="4" marL="2286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5pPr>
            <a:lvl6pPr indent="-381000" lvl="5" marL="27432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6pPr>
            <a:lvl7pPr indent="-381000" lvl="6" marL="32004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7pPr>
            <a:lvl8pPr indent="-381000" lvl="7" marL="36576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8pPr>
            <a:lvl9pPr indent="-381000" lvl="8" marL="41148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9pPr>
          </a:lstStyle>
          <a:p/>
        </p:txBody>
      </p:sp>
      <p:sp>
        <p:nvSpPr>
          <p:cNvPr id="8" name="Google Shape;8;p1"/>
          <p:cNvSpPr txBox="1"/>
          <p:nvPr>
            <p:ph idx="12" type="sldNum"/>
          </p:nvPr>
        </p:nvSpPr>
        <p:spPr>
          <a:xfrm>
            <a:off x="8635625" y="4751625"/>
            <a:ext cx="469800" cy="391500"/>
          </a:xfrm>
          <a:prstGeom prst="rect">
            <a:avLst/>
          </a:prstGeom>
          <a:noFill/>
          <a:ln>
            <a:noFill/>
          </a:ln>
        </p:spPr>
        <p:txBody>
          <a:bodyPr anchorCtr="0" anchor="t" bIns="91425" lIns="91425" spcFirstLastPara="1" rIns="91425" wrap="square" tIns="91425">
            <a:noAutofit/>
          </a:bodyPr>
          <a:lstStyle>
            <a:lvl1pPr lvl="0" algn="r">
              <a:buNone/>
              <a:defRPr sz="1200">
                <a:solidFill>
                  <a:srgbClr val="A1BECC"/>
                </a:solidFill>
                <a:latin typeface="Nixie One"/>
                <a:ea typeface="Nixie One"/>
                <a:cs typeface="Nixie One"/>
                <a:sym typeface="Nixie One"/>
              </a:defRPr>
            </a:lvl1pPr>
            <a:lvl2pPr lvl="1" algn="r">
              <a:buNone/>
              <a:defRPr sz="1200">
                <a:solidFill>
                  <a:srgbClr val="A1BECC"/>
                </a:solidFill>
                <a:latin typeface="Nixie One"/>
                <a:ea typeface="Nixie One"/>
                <a:cs typeface="Nixie One"/>
                <a:sym typeface="Nixie One"/>
              </a:defRPr>
            </a:lvl2pPr>
            <a:lvl3pPr lvl="2" algn="r">
              <a:buNone/>
              <a:defRPr sz="1200">
                <a:solidFill>
                  <a:srgbClr val="A1BECC"/>
                </a:solidFill>
                <a:latin typeface="Nixie One"/>
                <a:ea typeface="Nixie One"/>
                <a:cs typeface="Nixie One"/>
                <a:sym typeface="Nixie One"/>
              </a:defRPr>
            </a:lvl3pPr>
            <a:lvl4pPr lvl="3" algn="r">
              <a:buNone/>
              <a:defRPr sz="1200">
                <a:solidFill>
                  <a:srgbClr val="A1BECC"/>
                </a:solidFill>
                <a:latin typeface="Nixie One"/>
                <a:ea typeface="Nixie One"/>
                <a:cs typeface="Nixie One"/>
                <a:sym typeface="Nixie One"/>
              </a:defRPr>
            </a:lvl4pPr>
            <a:lvl5pPr lvl="4" algn="r">
              <a:buNone/>
              <a:defRPr sz="1200">
                <a:solidFill>
                  <a:srgbClr val="A1BECC"/>
                </a:solidFill>
                <a:latin typeface="Nixie One"/>
                <a:ea typeface="Nixie One"/>
                <a:cs typeface="Nixie One"/>
                <a:sym typeface="Nixie One"/>
              </a:defRPr>
            </a:lvl5pPr>
            <a:lvl6pPr lvl="5" algn="r">
              <a:buNone/>
              <a:defRPr sz="1200">
                <a:solidFill>
                  <a:srgbClr val="A1BECC"/>
                </a:solidFill>
                <a:latin typeface="Nixie One"/>
                <a:ea typeface="Nixie One"/>
                <a:cs typeface="Nixie One"/>
                <a:sym typeface="Nixie One"/>
              </a:defRPr>
            </a:lvl6pPr>
            <a:lvl7pPr lvl="6" algn="r">
              <a:buNone/>
              <a:defRPr sz="1200">
                <a:solidFill>
                  <a:srgbClr val="A1BECC"/>
                </a:solidFill>
                <a:latin typeface="Nixie One"/>
                <a:ea typeface="Nixie One"/>
                <a:cs typeface="Nixie One"/>
                <a:sym typeface="Nixie One"/>
              </a:defRPr>
            </a:lvl7pPr>
            <a:lvl8pPr lvl="7" algn="r">
              <a:buNone/>
              <a:defRPr sz="1200">
                <a:solidFill>
                  <a:srgbClr val="A1BECC"/>
                </a:solidFill>
                <a:latin typeface="Nixie One"/>
                <a:ea typeface="Nixie One"/>
                <a:cs typeface="Nixie One"/>
                <a:sym typeface="Nixie One"/>
              </a:defRPr>
            </a:lvl8pPr>
            <a:lvl9pPr lvl="8" algn="r">
              <a:buNone/>
              <a:defRPr sz="1200">
                <a:solidFill>
                  <a:srgbClr val="A1BECC"/>
                </a:solidFill>
                <a:latin typeface="Nixie One"/>
                <a:ea typeface="Nixie One"/>
                <a:cs typeface="Nixie One"/>
                <a:sym typeface="Nixie On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3"/>
          <p:cNvSpPr txBox="1"/>
          <p:nvPr>
            <p:ph type="ctrTitle"/>
          </p:nvPr>
        </p:nvSpPr>
        <p:spPr>
          <a:xfrm>
            <a:off x="2255425" y="1991825"/>
            <a:ext cx="46332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dk1"/>
                </a:solidFill>
              </a:rPr>
              <a:t>The Penmen Press Style Guide</a:t>
            </a:r>
            <a:endParaRPr b="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2"/>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400">
                <a:solidFill>
                  <a:schemeClr val="dk1"/>
                </a:solidFill>
              </a:rPr>
              <a:t>Consequences:</a:t>
            </a:r>
            <a:endParaRPr b="1" sz="2400">
              <a:solidFill>
                <a:schemeClr val="dk1"/>
              </a:solidFill>
            </a:endParaRPr>
          </a:p>
        </p:txBody>
      </p:sp>
      <p:sp>
        <p:nvSpPr>
          <p:cNvPr id="257" name="Google Shape;257;p22"/>
          <p:cNvSpPr txBox="1"/>
          <p:nvPr>
            <p:ph idx="1" type="body"/>
          </p:nvPr>
        </p:nvSpPr>
        <p:spPr>
          <a:xfrm>
            <a:off x="2935875" y="1525758"/>
            <a:ext cx="5275500" cy="2786100"/>
          </a:xfrm>
          <a:prstGeom prst="rect">
            <a:avLst/>
          </a:prstGeom>
        </p:spPr>
        <p:txBody>
          <a:bodyPr anchorCtr="0" anchor="t" bIns="91425" lIns="91425" spcFirstLastPara="1" rIns="91425" wrap="square" tIns="91425">
            <a:noAutofit/>
          </a:bodyPr>
          <a:lstStyle/>
          <a:p>
            <a:pPr indent="-349250" lvl="0" marL="457200" rtl="0" algn="l">
              <a:spcBef>
                <a:spcPts val="600"/>
              </a:spcBef>
              <a:spcAft>
                <a:spcPts val="0"/>
              </a:spcAft>
              <a:buClr>
                <a:schemeClr val="dk1"/>
              </a:buClr>
              <a:buSzPts val="1900"/>
              <a:buChar char="◎"/>
            </a:pPr>
            <a:r>
              <a:rPr lang="en" sz="1900">
                <a:solidFill>
                  <a:schemeClr val="dk1"/>
                </a:solidFill>
              </a:rPr>
              <a:t>One on one meetings with Stefan and Sofia </a:t>
            </a:r>
            <a:endParaRPr sz="1900">
              <a:solidFill>
                <a:schemeClr val="dk1"/>
              </a:solidFill>
            </a:endParaRPr>
          </a:p>
          <a:p>
            <a:pPr indent="-349250" lvl="0" marL="457200" rtl="0" algn="l">
              <a:spcBef>
                <a:spcPts val="0"/>
              </a:spcBef>
              <a:spcAft>
                <a:spcPts val="0"/>
              </a:spcAft>
              <a:buClr>
                <a:schemeClr val="dk1"/>
              </a:buClr>
              <a:buSzPts val="1900"/>
              <a:buChar char="◎"/>
            </a:pPr>
            <a:r>
              <a:rPr lang="en" sz="1900">
                <a:solidFill>
                  <a:schemeClr val="dk1"/>
                </a:solidFill>
              </a:rPr>
              <a:t>Loss of credits </a:t>
            </a:r>
            <a:endParaRPr sz="1900">
              <a:solidFill>
                <a:schemeClr val="dk1"/>
              </a:solidFill>
            </a:endParaRPr>
          </a:p>
          <a:p>
            <a:pPr indent="-349250" lvl="0" marL="457200" rtl="0" algn="l">
              <a:spcBef>
                <a:spcPts val="0"/>
              </a:spcBef>
              <a:spcAft>
                <a:spcPts val="0"/>
              </a:spcAft>
              <a:buClr>
                <a:schemeClr val="dk1"/>
              </a:buClr>
              <a:buSzPts val="1900"/>
              <a:buChar char="◎"/>
            </a:pPr>
            <a:r>
              <a:rPr lang="en" sz="1900">
                <a:solidFill>
                  <a:schemeClr val="dk1"/>
                </a:solidFill>
              </a:rPr>
              <a:t>Loss of website access </a:t>
            </a:r>
            <a:endParaRPr sz="1900">
              <a:solidFill>
                <a:schemeClr val="dk1"/>
              </a:solidFill>
            </a:endParaRPr>
          </a:p>
          <a:p>
            <a:pPr indent="-349250" lvl="0" marL="457200" rtl="0" algn="l">
              <a:spcBef>
                <a:spcPts val="0"/>
              </a:spcBef>
              <a:spcAft>
                <a:spcPts val="0"/>
              </a:spcAft>
              <a:buClr>
                <a:schemeClr val="dk1"/>
              </a:buClr>
              <a:buSzPts val="1900"/>
              <a:buChar char="◎"/>
            </a:pPr>
            <a:r>
              <a:rPr lang="en" sz="1900">
                <a:solidFill>
                  <a:schemeClr val="dk1"/>
                </a:solidFill>
              </a:rPr>
              <a:t>Loss of office access</a:t>
            </a:r>
            <a:endParaRPr sz="1900">
              <a:solidFill>
                <a:schemeClr val="dk1"/>
              </a:solidFill>
            </a:endParaRPr>
          </a:p>
          <a:p>
            <a:pPr indent="-368300" lvl="0" marL="457200" rtl="0" algn="l">
              <a:spcBef>
                <a:spcPts val="0"/>
              </a:spcBef>
              <a:spcAft>
                <a:spcPts val="0"/>
              </a:spcAft>
              <a:buClr>
                <a:schemeClr val="dk1"/>
              </a:buClr>
              <a:buSzPts val="2200"/>
              <a:buChar char="◎"/>
            </a:pPr>
            <a:r>
              <a:rPr lang="en" sz="1900">
                <a:solidFill>
                  <a:schemeClr val="dk1"/>
                </a:solidFill>
              </a:rPr>
              <a:t>Loss of position as editor (</a:t>
            </a:r>
            <a:r>
              <a:rPr lang="en" sz="1000">
                <a:solidFill>
                  <a:schemeClr val="dk1"/>
                </a:solidFill>
              </a:rPr>
              <a:t>if applicable</a:t>
            </a:r>
            <a:r>
              <a:rPr lang="en" sz="1900">
                <a:solidFill>
                  <a:schemeClr val="dk1"/>
                </a:solidFill>
              </a:rPr>
              <a:t>)</a:t>
            </a:r>
            <a:endParaRPr sz="1900">
              <a:solidFill>
                <a:schemeClr val="dk1"/>
              </a:solidFill>
            </a:endParaRPr>
          </a:p>
          <a:p>
            <a:pPr indent="0" lvl="0" marL="457200" rtl="0" algn="l">
              <a:spcBef>
                <a:spcPts val="600"/>
              </a:spcBef>
              <a:spcAft>
                <a:spcPts val="0"/>
              </a:spcAft>
              <a:buNone/>
            </a:pPr>
            <a:r>
              <a:t/>
            </a:r>
            <a:endParaRPr sz="2200">
              <a:solidFill>
                <a:schemeClr val="dk1"/>
              </a:solidFill>
            </a:endParaRPr>
          </a:p>
        </p:txBody>
      </p:sp>
      <p:sp>
        <p:nvSpPr>
          <p:cNvPr id="258" name="Google Shape;258;p22"/>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3"/>
          <p:cNvSpPr txBox="1"/>
          <p:nvPr>
            <p:ph idx="4294967295" type="ctrTitle"/>
          </p:nvPr>
        </p:nvSpPr>
        <p:spPr>
          <a:xfrm>
            <a:off x="685800" y="668942"/>
            <a:ext cx="7772400" cy="1159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4800">
                <a:solidFill>
                  <a:schemeClr val="dk1"/>
                </a:solidFill>
              </a:rPr>
              <a:t>ANY QUESTIONS?</a:t>
            </a:r>
            <a:endParaRPr b="1" sz="4800">
              <a:solidFill>
                <a:schemeClr val="dk1"/>
              </a:solidFill>
            </a:endParaRPr>
          </a:p>
        </p:txBody>
      </p:sp>
      <p:sp>
        <p:nvSpPr>
          <p:cNvPr id="264" name="Google Shape;264;p23"/>
          <p:cNvSpPr txBox="1"/>
          <p:nvPr>
            <p:ph idx="4294967295" type="body"/>
          </p:nvPr>
        </p:nvSpPr>
        <p:spPr>
          <a:xfrm>
            <a:off x="1275150" y="3350727"/>
            <a:ext cx="6593700" cy="7923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sz="1400"/>
              <a:t>We know that was a lot, but does anyone need any more </a:t>
            </a:r>
            <a:r>
              <a:rPr lang="en" sz="1400"/>
              <a:t>clarification</a:t>
            </a:r>
            <a:r>
              <a:rPr lang="en" sz="1400"/>
              <a:t>?</a:t>
            </a:r>
            <a:endParaRPr sz="1400"/>
          </a:p>
        </p:txBody>
      </p:sp>
      <p:sp>
        <p:nvSpPr>
          <p:cNvPr id="265" name="Google Shape;265;p23"/>
          <p:cNvSpPr/>
          <p:nvPr/>
        </p:nvSpPr>
        <p:spPr>
          <a:xfrm>
            <a:off x="4073931" y="2091663"/>
            <a:ext cx="996143" cy="996143"/>
          </a:xfrm>
          <a:custGeom>
            <a:rect b="b" l="l" r="r" t="t"/>
            <a:pathLst>
              <a:path extrusionOk="0" h="15290" w="1529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D1C6">
              <a:alpha val="869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3"/>
          <p:cNvSpPr txBox="1"/>
          <p:nvPr>
            <p:ph idx="12" type="sldNum"/>
          </p:nvPr>
        </p:nvSpPr>
        <p:spPr>
          <a:xfrm>
            <a:off x="4337100" y="4751625"/>
            <a:ext cx="469800" cy="391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4"/>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000">
                <a:solidFill>
                  <a:schemeClr val="dk1"/>
                </a:solidFill>
              </a:rPr>
              <a:t>First Things First</a:t>
            </a:r>
            <a:endParaRPr b="1" sz="3000">
              <a:solidFill>
                <a:schemeClr val="dk1"/>
              </a:solidFill>
            </a:endParaRPr>
          </a:p>
        </p:txBody>
      </p:sp>
      <p:sp>
        <p:nvSpPr>
          <p:cNvPr id="201" name="Google Shape;201;p14"/>
          <p:cNvSpPr txBox="1"/>
          <p:nvPr/>
        </p:nvSpPr>
        <p:spPr>
          <a:xfrm>
            <a:off x="2953325" y="1730550"/>
            <a:ext cx="5275500" cy="1272900"/>
          </a:xfrm>
          <a:prstGeom prst="rect">
            <a:avLst/>
          </a:prstGeom>
          <a:noFill/>
          <a:ln>
            <a:noFill/>
          </a:ln>
        </p:spPr>
        <p:txBody>
          <a:bodyPr anchorCtr="0" anchor="t" bIns="91425" lIns="91425" spcFirstLastPara="1" rIns="91425" wrap="square" tIns="91425">
            <a:noAutofit/>
          </a:bodyPr>
          <a:lstStyle/>
          <a:p>
            <a:pPr indent="-336550" lvl="0" marL="457200" rtl="0" algn="l">
              <a:lnSpc>
                <a:spcPct val="115000"/>
              </a:lnSpc>
              <a:spcBef>
                <a:spcPts val="0"/>
              </a:spcBef>
              <a:spcAft>
                <a:spcPts val="0"/>
              </a:spcAft>
              <a:buSzPts val="1700"/>
              <a:buChar char="●"/>
            </a:pPr>
            <a:r>
              <a:rPr lang="en" sz="1700"/>
              <a:t>The Style Guide is written with Microsoft Word in mind </a:t>
            </a:r>
            <a:endParaRPr sz="1700"/>
          </a:p>
          <a:p>
            <a:pPr indent="-336550" lvl="0" marL="457200" rtl="0" algn="l">
              <a:lnSpc>
                <a:spcPct val="115000"/>
              </a:lnSpc>
              <a:spcBef>
                <a:spcPts val="0"/>
              </a:spcBef>
              <a:spcAft>
                <a:spcPts val="0"/>
              </a:spcAft>
              <a:buSzPts val="1700"/>
              <a:buChar char="●"/>
            </a:pPr>
            <a:r>
              <a:rPr lang="en" sz="1700"/>
              <a:t>On the website, certain formatting rules are done automatically</a:t>
            </a:r>
            <a:endParaRPr sz="1700"/>
          </a:p>
          <a:p>
            <a:pPr indent="-336550" lvl="0" marL="457200" rtl="0" algn="l">
              <a:lnSpc>
                <a:spcPct val="115000"/>
              </a:lnSpc>
              <a:spcBef>
                <a:spcPts val="0"/>
              </a:spcBef>
              <a:spcAft>
                <a:spcPts val="0"/>
              </a:spcAft>
              <a:buSzPts val="1700"/>
              <a:buChar char="●"/>
            </a:pPr>
            <a:r>
              <a:rPr lang="en" sz="1700"/>
              <a:t>There might be some problems when you copy/paste your work to the website, so look out for spacing and font errors</a:t>
            </a:r>
            <a:endParaRPr b="1" sz="1700"/>
          </a:p>
          <a:p>
            <a:pPr indent="0" lvl="0" marL="0" rtl="0" algn="l">
              <a:spcBef>
                <a:spcPts val="1200"/>
              </a:spcBef>
              <a:spcAft>
                <a:spcPts val="0"/>
              </a:spcAft>
              <a:buNone/>
            </a:pPr>
            <a:r>
              <a:t/>
            </a:r>
            <a:endParaRPr sz="1000">
              <a:latin typeface="Varela Round"/>
              <a:ea typeface="Varela Round"/>
              <a:cs typeface="Varela Round"/>
              <a:sym typeface="Varela Round"/>
            </a:endParaRPr>
          </a:p>
        </p:txBody>
      </p:sp>
      <p:sp>
        <p:nvSpPr>
          <p:cNvPr id="202" name="Google Shape;202;p14"/>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5"/>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chemeClr val="dk1"/>
                </a:solidFill>
              </a:rPr>
              <a:t>Formatting Articles</a:t>
            </a:r>
            <a:endParaRPr b="1">
              <a:solidFill>
                <a:schemeClr val="dk1"/>
              </a:solidFill>
            </a:endParaRPr>
          </a:p>
        </p:txBody>
      </p:sp>
      <p:sp>
        <p:nvSpPr>
          <p:cNvPr id="208" name="Google Shape;208;p15"/>
          <p:cNvSpPr txBox="1"/>
          <p:nvPr>
            <p:ph idx="1" type="body"/>
          </p:nvPr>
        </p:nvSpPr>
        <p:spPr>
          <a:xfrm>
            <a:off x="2935875" y="1525758"/>
            <a:ext cx="5275500" cy="2786100"/>
          </a:xfrm>
          <a:prstGeom prst="rect">
            <a:avLst/>
          </a:prstGeom>
        </p:spPr>
        <p:txBody>
          <a:bodyPr anchorCtr="0" anchor="t" bIns="91425" lIns="91425" spcFirstLastPara="1" rIns="91425" wrap="square" tIns="91425">
            <a:noAutofit/>
          </a:bodyPr>
          <a:lstStyle/>
          <a:p>
            <a:pPr indent="-311150" lvl="0" marL="685800" rtl="0" algn="l">
              <a:lnSpc>
                <a:spcPct val="115000"/>
              </a:lnSpc>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Set the margins at one-inch all around. This is not the default settings. If you don’t know how to set margins, please ask an Editor or Adviser for help. </a:t>
            </a:r>
            <a:endParaRPr sz="1300">
              <a:solidFill>
                <a:srgbClr val="000000"/>
              </a:solidFill>
              <a:latin typeface="Arial"/>
              <a:ea typeface="Arial"/>
              <a:cs typeface="Arial"/>
              <a:sym typeface="Arial"/>
            </a:endParaRPr>
          </a:p>
          <a:p>
            <a:pPr indent="-311150" lvl="0" marL="685800" rtl="0" algn="l">
              <a:lnSpc>
                <a:spcPct val="115000"/>
              </a:lnSpc>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Use 11-point Arial. </a:t>
            </a:r>
            <a:r>
              <a:rPr i="1" lang="en" sz="1300">
                <a:solidFill>
                  <a:srgbClr val="000000"/>
                </a:solidFill>
                <a:latin typeface="Arial"/>
                <a:ea typeface="Arial"/>
                <a:cs typeface="Arial"/>
                <a:sym typeface="Arial"/>
              </a:rPr>
              <a:t>Do not</a:t>
            </a:r>
            <a:r>
              <a:rPr lang="en" sz="1300">
                <a:solidFill>
                  <a:srgbClr val="000000"/>
                </a:solidFill>
                <a:latin typeface="Arial"/>
                <a:ea typeface="Arial"/>
                <a:cs typeface="Arial"/>
                <a:sym typeface="Arial"/>
              </a:rPr>
              <a:t> use any other font. Proofread carefully to be sure! </a:t>
            </a:r>
            <a:endParaRPr sz="1300">
              <a:solidFill>
                <a:srgbClr val="000000"/>
              </a:solidFill>
              <a:latin typeface="Arial"/>
              <a:ea typeface="Arial"/>
              <a:cs typeface="Arial"/>
              <a:sym typeface="Arial"/>
            </a:endParaRPr>
          </a:p>
          <a:p>
            <a:pPr indent="-285750" lvl="0" marL="685800" rtl="0" algn="l">
              <a:lnSpc>
                <a:spcPct val="115000"/>
              </a:lnSpc>
              <a:spcBef>
                <a:spcPts val="0"/>
              </a:spcBef>
              <a:spcAft>
                <a:spcPts val="0"/>
              </a:spcAft>
              <a:buClr>
                <a:srgbClr val="000000"/>
              </a:buClr>
              <a:buSzPts val="900"/>
              <a:buFont typeface="Arial"/>
              <a:buChar char="●"/>
            </a:pPr>
            <a:r>
              <a:rPr lang="en" sz="1300">
                <a:solidFill>
                  <a:srgbClr val="000000"/>
                </a:solidFill>
                <a:latin typeface="Arial"/>
                <a:ea typeface="Arial"/>
                <a:cs typeface="Arial"/>
                <a:sym typeface="Arial"/>
              </a:rPr>
              <a:t>Use double spacing. The “before” and “after” spacing must be set to zero.</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311150" lvl="0" marL="685800" rtl="0" algn="l">
              <a:lnSpc>
                <a:spcPct val="115000"/>
              </a:lnSpc>
              <a:spcBef>
                <a:spcPts val="0"/>
              </a:spcBef>
              <a:spcAft>
                <a:spcPts val="0"/>
              </a:spcAft>
              <a:buClr>
                <a:srgbClr val="000000"/>
              </a:buClr>
              <a:buSzPts val="1300"/>
              <a:buFont typeface="Arial"/>
              <a:buChar char="●"/>
            </a:pPr>
            <a:r>
              <a:rPr lang="en" sz="1300">
                <a:solidFill>
                  <a:schemeClr val="dk1"/>
                </a:solidFill>
                <a:latin typeface="Arial"/>
                <a:ea typeface="Arial"/>
                <a:cs typeface="Arial"/>
                <a:sym typeface="Arial"/>
              </a:rPr>
              <a:t>Use a single space (not two) after each period.</a:t>
            </a:r>
            <a:r>
              <a:rPr lang="en" sz="1300">
                <a:solidFill>
                  <a:srgbClr val="000000"/>
                </a:solidFill>
                <a:latin typeface="Arial"/>
                <a:ea typeface="Arial"/>
                <a:cs typeface="Arial"/>
                <a:sym typeface="Arial"/>
              </a:rPr>
              <a:t> </a:t>
            </a:r>
            <a:endParaRPr sz="1300">
              <a:solidFill>
                <a:srgbClr val="000000"/>
              </a:solidFill>
              <a:latin typeface="Arial"/>
              <a:ea typeface="Arial"/>
              <a:cs typeface="Arial"/>
              <a:sym typeface="Arial"/>
            </a:endParaRPr>
          </a:p>
          <a:p>
            <a:pPr indent="-311150" lvl="0" marL="685800" rtl="0" algn="l">
              <a:lnSpc>
                <a:spcPct val="115000"/>
              </a:lnSpc>
              <a:spcBef>
                <a:spcPts val="0"/>
              </a:spcBef>
              <a:spcAft>
                <a:spcPts val="0"/>
              </a:spcAft>
              <a:buClr>
                <a:srgbClr val="000000"/>
              </a:buClr>
              <a:buSzPts val="1300"/>
              <a:buFont typeface="Arial"/>
              <a:buChar char="●"/>
            </a:pPr>
            <a:r>
              <a:rPr lang="en" sz="1300">
                <a:solidFill>
                  <a:srgbClr val="000000"/>
                </a:solidFill>
                <a:latin typeface="Arial"/>
                <a:ea typeface="Arial"/>
                <a:cs typeface="Arial"/>
                <a:sym typeface="Arial"/>
              </a:rPr>
              <a:t>Proofread your work for consistency.  </a:t>
            </a:r>
            <a:endParaRPr sz="1300">
              <a:solidFill>
                <a:srgbClr val="000000"/>
              </a:solidFill>
              <a:latin typeface="Arial"/>
              <a:ea typeface="Arial"/>
              <a:cs typeface="Arial"/>
              <a:sym typeface="Arial"/>
            </a:endParaRPr>
          </a:p>
          <a:p>
            <a:pPr indent="-311150" lvl="0" marL="685800" rtl="0" algn="l">
              <a:lnSpc>
                <a:spcPct val="115000"/>
              </a:lnSpc>
              <a:spcBef>
                <a:spcPts val="0"/>
              </a:spcBef>
              <a:spcAft>
                <a:spcPts val="0"/>
              </a:spcAft>
              <a:buClr>
                <a:srgbClr val="000000"/>
              </a:buClr>
              <a:buSzPts val="1300"/>
              <a:buFont typeface="Arial"/>
              <a:buChar char="●"/>
            </a:pPr>
            <a:r>
              <a:rPr b="1" lang="en" sz="1300">
                <a:solidFill>
                  <a:schemeClr val="dk1"/>
                </a:solidFill>
                <a:latin typeface="Arial"/>
                <a:ea typeface="Arial"/>
                <a:cs typeface="Arial"/>
                <a:sym typeface="Arial"/>
              </a:rPr>
              <a:t>Skip a line between paragraphs for white space. Do not indent paragraphs.</a:t>
            </a:r>
            <a:r>
              <a:rPr b="1" lang="en" sz="1300">
                <a:solidFill>
                  <a:srgbClr val="C00000"/>
                </a:solidFill>
                <a:latin typeface="Arial"/>
                <a:ea typeface="Arial"/>
                <a:cs typeface="Arial"/>
                <a:sym typeface="Arial"/>
              </a:rPr>
              <a:t> </a:t>
            </a:r>
            <a:endParaRPr b="1" sz="1300">
              <a:solidFill>
                <a:srgbClr val="C00000"/>
              </a:solidFill>
              <a:latin typeface="Arial"/>
              <a:ea typeface="Arial"/>
              <a:cs typeface="Arial"/>
              <a:sym typeface="Arial"/>
            </a:endParaRPr>
          </a:p>
          <a:p>
            <a:pPr indent="0" lvl="0" marL="0" rtl="0" algn="l">
              <a:spcBef>
                <a:spcPts val="600"/>
              </a:spcBef>
              <a:spcAft>
                <a:spcPts val="0"/>
              </a:spcAft>
              <a:buNone/>
            </a:pPr>
            <a:r>
              <a:t/>
            </a:r>
            <a:endParaRPr sz="2600"/>
          </a:p>
        </p:txBody>
      </p:sp>
      <p:sp>
        <p:nvSpPr>
          <p:cNvPr id="209" name="Google Shape;209;p15"/>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6"/>
          <p:cNvSpPr txBox="1"/>
          <p:nvPr>
            <p:ph idx="1" type="body"/>
          </p:nvPr>
        </p:nvSpPr>
        <p:spPr>
          <a:xfrm>
            <a:off x="2935875" y="1550150"/>
            <a:ext cx="5275500" cy="33759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Every article should have an original, high resolution photo. Use the camera on your phone! The Penmen Press also has our own </a:t>
            </a:r>
            <a:r>
              <a:rPr lang="en" sz="1100">
                <a:solidFill>
                  <a:srgbClr val="000000"/>
                </a:solidFill>
                <a:latin typeface="Arial"/>
                <a:ea typeface="Arial"/>
                <a:cs typeface="Arial"/>
                <a:sym typeface="Arial"/>
              </a:rPr>
              <a:t>cameras</a:t>
            </a:r>
            <a:r>
              <a:rPr lang="en" sz="1100">
                <a:solidFill>
                  <a:srgbClr val="000000"/>
                </a:solidFill>
                <a:latin typeface="Arial"/>
                <a:ea typeface="Arial"/>
                <a:cs typeface="Arial"/>
                <a:sym typeface="Arial"/>
              </a:rPr>
              <a:t> for you to use!  </a:t>
            </a:r>
            <a:endParaRPr sz="1100">
              <a:solidFill>
                <a:srgbClr val="000000"/>
              </a:solidFill>
              <a:latin typeface="Arial"/>
              <a:ea typeface="Arial"/>
              <a:cs typeface="Arial"/>
              <a:sym typeface="Arial"/>
            </a:endParaRPr>
          </a:p>
          <a:p>
            <a:pPr indent="-298450" lvl="0" marL="4572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Take a photo, make sure you write down who is in it (or where it is), and verify spelling of names and places. Submit the photo with your article.</a:t>
            </a:r>
            <a:endParaRPr sz="1100">
              <a:solidFill>
                <a:srgbClr val="000000"/>
              </a:solidFill>
              <a:latin typeface="Arial"/>
              <a:ea typeface="Arial"/>
              <a:cs typeface="Arial"/>
              <a:sym typeface="Arial"/>
            </a:endParaRPr>
          </a:p>
          <a:p>
            <a:pPr indent="-298450" lvl="0" marL="4572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Work with the Photo Team if you are unable to get a photo! The sooner the better!!</a:t>
            </a:r>
            <a:endParaRPr sz="1100">
              <a:solidFill>
                <a:srgbClr val="000000"/>
              </a:solidFill>
              <a:latin typeface="Arial"/>
              <a:ea typeface="Arial"/>
              <a:cs typeface="Arial"/>
              <a:sym typeface="Arial"/>
            </a:endParaRPr>
          </a:p>
          <a:p>
            <a:pPr indent="-298450" lvl="0" marL="4572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If finding a photo online, </a:t>
            </a:r>
            <a:r>
              <a:rPr b="1" lang="en" sz="1100">
                <a:solidFill>
                  <a:srgbClr val="000000"/>
                </a:solidFill>
                <a:latin typeface="Arial"/>
                <a:ea typeface="Arial"/>
                <a:cs typeface="Arial"/>
                <a:sym typeface="Arial"/>
              </a:rPr>
              <a:t>PLEASE</a:t>
            </a:r>
            <a:r>
              <a:rPr lang="en" sz="1100">
                <a:solidFill>
                  <a:srgbClr val="000000"/>
                </a:solidFill>
                <a:latin typeface="Arial"/>
                <a:ea typeface="Arial"/>
                <a:cs typeface="Arial"/>
                <a:sym typeface="Arial"/>
              </a:rPr>
              <a:t> make sure you can use it</a:t>
            </a:r>
            <a:endParaRPr sz="1100">
              <a:solidFill>
                <a:srgbClr val="000000"/>
              </a:solidFill>
              <a:latin typeface="Arial"/>
              <a:ea typeface="Arial"/>
              <a:cs typeface="Arial"/>
              <a:sym typeface="Arial"/>
            </a:endParaRPr>
          </a:p>
          <a:p>
            <a:pPr indent="-298450" lvl="1" marL="9144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You can’t just use anything; we could get sued if we use the </a:t>
            </a:r>
            <a:r>
              <a:rPr lang="en" sz="1100">
                <a:solidFill>
                  <a:srgbClr val="000000"/>
                </a:solidFill>
                <a:latin typeface="Arial"/>
                <a:ea typeface="Arial"/>
                <a:cs typeface="Arial"/>
                <a:sym typeface="Arial"/>
              </a:rPr>
              <a:t>wrong</a:t>
            </a:r>
            <a:r>
              <a:rPr lang="en" sz="1100">
                <a:solidFill>
                  <a:srgbClr val="000000"/>
                </a:solidFill>
                <a:latin typeface="Arial"/>
                <a:ea typeface="Arial"/>
                <a:cs typeface="Arial"/>
                <a:sym typeface="Arial"/>
              </a:rPr>
              <a:t> photo without permission.</a:t>
            </a:r>
            <a:endParaRPr sz="1100">
              <a:solidFill>
                <a:srgbClr val="000000"/>
              </a:solidFill>
              <a:latin typeface="Arial"/>
              <a:ea typeface="Arial"/>
              <a:cs typeface="Arial"/>
              <a:sym typeface="Arial"/>
            </a:endParaRPr>
          </a:p>
          <a:p>
            <a:pPr indent="-298450" lvl="1" marL="9144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A&amp;E can be hard to take photos for so please work with your editors to ensure you can use the photo you chose.</a:t>
            </a:r>
            <a:endParaRPr sz="11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100">
              <a:solidFill>
                <a:srgbClr val="000000"/>
              </a:solidFill>
              <a:latin typeface="Arial"/>
              <a:ea typeface="Arial"/>
              <a:cs typeface="Arial"/>
              <a:sym typeface="Arial"/>
            </a:endParaRPr>
          </a:p>
        </p:txBody>
      </p:sp>
      <p:sp>
        <p:nvSpPr>
          <p:cNvPr id="215" name="Google Shape;215;p16"/>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chemeClr val="dk1"/>
                </a:solidFill>
              </a:rPr>
              <a:t>Taking and Finding Photos</a:t>
            </a:r>
            <a:endParaRPr b="1">
              <a:solidFill>
                <a:schemeClr val="dk1"/>
              </a:solidFill>
            </a:endParaRPr>
          </a:p>
        </p:txBody>
      </p:sp>
      <p:sp>
        <p:nvSpPr>
          <p:cNvPr id="216" name="Google Shape;216;p16"/>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7"/>
          <p:cNvSpPr txBox="1"/>
          <p:nvPr>
            <p:ph type="title"/>
          </p:nvPr>
        </p:nvSpPr>
        <p:spPr>
          <a:xfrm>
            <a:off x="2935875" y="666275"/>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chemeClr val="dk1"/>
                </a:solidFill>
              </a:rPr>
              <a:t>Things to Keep in Mind While Writing</a:t>
            </a:r>
            <a:endParaRPr b="1">
              <a:solidFill>
                <a:schemeClr val="dk1"/>
              </a:solidFill>
            </a:endParaRPr>
          </a:p>
        </p:txBody>
      </p:sp>
      <p:sp>
        <p:nvSpPr>
          <p:cNvPr id="222" name="Google Shape;222;p17"/>
          <p:cNvSpPr txBox="1"/>
          <p:nvPr>
            <p:ph idx="1" type="body"/>
          </p:nvPr>
        </p:nvSpPr>
        <p:spPr>
          <a:xfrm>
            <a:off x="2935875" y="1244425"/>
            <a:ext cx="5275500" cy="3593400"/>
          </a:xfrm>
          <a:prstGeom prst="rect">
            <a:avLst/>
          </a:prstGeom>
        </p:spPr>
        <p:txBody>
          <a:bodyPr anchorCtr="0" anchor="t" bIns="91425" lIns="91425" spcFirstLastPara="1" rIns="91425" wrap="square" tIns="91425">
            <a:noAutofit/>
          </a:bodyPr>
          <a:lstStyle/>
          <a:p>
            <a:pPr indent="-298450" lvl="0" marL="685800" rtl="0" algn="l">
              <a:lnSpc>
                <a:spcPct val="115000"/>
              </a:lnSpc>
              <a:spcBef>
                <a:spcPts val="0"/>
              </a:spcBef>
              <a:spcAft>
                <a:spcPts val="0"/>
              </a:spcAft>
              <a:buClr>
                <a:srgbClr val="000000"/>
              </a:buClr>
              <a:buSzPts val="1100"/>
              <a:buFont typeface="Arial"/>
              <a:buChar char="●"/>
            </a:pPr>
            <a:r>
              <a:rPr b="1" lang="en" sz="1100">
                <a:solidFill>
                  <a:schemeClr val="dk1"/>
                </a:solidFill>
                <a:latin typeface="Arial"/>
                <a:ea typeface="Arial"/>
                <a:cs typeface="Arial"/>
                <a:sym typeface="Arial"/>
              </a:rPr>
              <a:t>Write in third person!</a:t>
            </a:r>
            <a:r>
              <a:rPr lang="en" sz="1100">
                <a:solidFill>
                  <a:srgbClr val="000000"/>
                </a:solidFill>
                <a:latin typeface="Arial"/>
                <a:ea typeface="Arial"/>
                <a:cs typeface="Arial"/>
                <a:sym typeface="Arial"/>
              </a:rPr>
              <a:t> The only times words like “I,” “we,” “you,” “our,” or “your” should appear in an article is if someone is being quoted and clearly identified.  </a:t>
            </a:r>
            <a:endParaRPr sz="1100">
              <a:solidFill>
                <a:srgbClr val="000000"/>
              </a:solidFill>
              <a:latin typeface="Arial"/>
              <a:ea typeface="Arial"/>
              <a:cs typeface="Arial"/>
              <a:sym typeface="Arial"/>
            </a:endParaRPr>
          </a:p>
          <a:p>
            <a:pPr indent="-298450" lvl="0" marL="6858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Even reviews, which are clearly the opinion of the writer, are stronger when written in third person although that’s more of an option. </a:t>
            </a:r>
            <a:endParaRPr sz="1100">
              <a:solidFill>
                <a:srgbClr val="000000"/>
              </a:solidFill>
              <a:latin typeface="Arial"/>
              <a:ea typeface="Arial"/>
              <a:cs typeface="Arial"/>
              <a:sym typeface="Arial"/>
            </a:endParaRPr>
          </a:p>
          <a:p>
            <a:pPr indent="-298450" lvl="0" marL="6858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Verify spelling of names (people, companies, products, places). Ask them! There is no excuse for a spelling error on a proper noun.  </a:t>
            </a:r>
            <a:endParaRPr sz="1100">
              <a:solidFill>
                <a:srgbClr val="000000"/>
              </a:solidFill>
              <a:latin typeface="Arial"/>
              <a:ea typeface="Arial"/>
              <a:cs typeface="Arial"/>
              <a:sym typeface="Arial"/>
            </a:endParaRPr>
          </a:p>
          <a:p>
            <a:pPr indent="-298450" lvl="0" marL="685800" rtl="0" algn="l">
              <a:lnSpc>
                <a:spcPct val="115000"/>
              </a:lnSpc>
              <a:spcBef>
                <a:spcPts val="0"/>
              </a:spcBef>
              <a:spcAft>
                <a:spcPts val="0"/>
              </a:spcAft>
              <a:buClr>
                <a:srgbClr val="000000"/>
              </a:buClr>
              <a:buSzPts val="1100"/>
              <a:buFont typeface="Arial"/>
              <a:buChar char="●"/>
            </a:pPr>
            <a:r>
              <a:rPr b="1" lang="en" sz="1100">
                <a:solidFill>
                  <a:srgbClr val="000000"/>
                </a:solidFill>
                <a:latin typeface="Arial"/>
                <a:ea typeface="Arial"/>
                <a:cs typeface="Arial"/>
                <a:sym typeface="Arial"/>
              </a:rPr>
              <a:t>We use the Oxford comma</a:t>
            </a:r>
            <a:endParaRPr sz="1100">
              <a:solidFill>
                <a:srgbClr val="000000"/>
              </a:solidFill>
              <a:latin typeface="Arial"/>
              <a:ea typeface="Arial"/>
              <a:cs typeface="Arial"/>
              <a:sym typeface="Arial"/>
            </a:endParaRPr>
          </a:p>
          <a:p>
            <a:pPr indent="-298450" lvl="1" marL="9144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This means in a list we use a comma after “and”</a:t>
            </a:r>
            <a:endParaRPr sz="1100">
              <a:solidFill>
                <a:srgbClr val="000000"/>
              </a:solidFill>
              <a:latin typeface="Arial"/>
              <a:ea typeface="Arial"/>
              <a:cs typeface="Arial"/>
              <a:sym typeface="Arial"/>
            </a:endParaRPr>
          </a:p>
          <a:p>
            <a:pPr indent="-298450" lvl="1" marL="9144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For example, “lions, tigers, and bears.”</a:t>
            </a:r>
            <a:endParaRPr sz="1100">
              <a:solidFill>
                <a:srgbClr val="000000"/>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 sz="1100">
                <a:solidFill>
                  <a:schemeClr val="dk1"/>
                </a:solidFill>
                <a:latin typeface="Arial"/>
                <a:ea typeface="Arial"/>
                <a:cs typeface="Arial"/>
                <a:sym typeface="Arial"/>
              </a:rPr>
              <a:t>When formatting a quote, put it before the attribution</a:t>
            </a:r>
            <a:endParaRPr sz="1100">
              <a:solidFill>
                <a:schemeClr val="dk1"/>
              </a:solidFill>
              <a:latin typeface="Arial"/>
              <a:ea typeface="Arial"/>
              <a:cs typeface="Arial"/>
              <a:sym typeface="Arial"/>
            </a:endParaRPr>
          </a:p>
          <a:p>
            <a:pPr indent="-298450" lvl="1" marL="914400" rtl="0" algn="l">
              <a:lnSpc>
                <a:spcPct val="115000"/>
              </a:lnSpc>
              <a:spcBef>
                <a:spcPts val="0"/>
              </a:spcBef>
              <a:spcAft>
                <a:spcPts val="0"/>
              </a:spcAft>
              <a:buClr>
                <a:schemeClr val="dk1"/>
              </a:buClr>
              <a:buSzPts val="1100"/>
              <a:buFont typeface="Arial"/>
              <a:buChar char="○"/>
            </a:pPr>
            <a:r>
              <a:rPr lang="en" sz="1100">
                <a:solidFill>
                  <a:schemeClr val="dk1"/>
                </a:solidFill>
                <a:latin typeface="Arial"/>
                <a:ea typeface="Arial"/>
                <a:cs typeface="Arial"/>
                <a:sym typeface="Arial"/>
              </a:rPr>
              <a:t>For example: “We are lowering tuition,” said SNHU President Paul LeBlanc.  </a:t>
            </a:r>
            <a:endParaRPr sz="1100">
              <a:solidFill>
                <a:srgbClr val="000000"/>
              </a:solidFill>
              <a:latin typeface="Arial"/>
              <a:ea typeface="Arial"/>
              <a:cs typeface="Arial"/>
              <a:sym typeface="Arial"/>
            </a:endParaRPr>
          </a:p>
          <a:p>
            <a:pPr indent="-298450" lvl="0" marL="6858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Avoid unnecessary words or redundancy: "Nick is currently a student at Southern New Hampshire University, majoring in business." "Currently" is implied.</a:t>
            </a:r>
            <a:endParaRPr sz="11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1" sz="1100">
              <a:solidFill>
                <a:srgbClr val="000000"/>
              </a:solidFill>
              <a:latin typeface="Arial"/>
              <a:ea typeface="Arial"/>
              <a:cs typeface="Arial"/>
              <a:sym typeface="Arial"/>
            </a:endParaRPr>
          </a:p>
        </p:txBody>
      </p:sp>
      <p:sp>
        <p:nvSpPr>
          <p:cNvPr id="223" name="Google Shape;223;p17"/>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8"/>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chemeClr val="dk1"/>
                </a:solidFill>
              </a:rPr>
              <a:t>More to Keep in Mind</a:t>
            </a:r>
            <a:endParaRPr b="1">
              <a:solidFill>
                <a:schemeClr val="dk1"/>
              </a:solidFill>
            </a:endParaRPr>
          </a:p>
        </p:txBody>
      </p:sp>
      <p:sp>
        <p:nvSpPr>
          <p:cNvPr id="229" name="Google Shape;229;p18"/>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30" name="Google Shape;230;p18"/>
          <p:cNvSpPr txBox="1"/>
          <p:nvPr/>
        </p:nvSpPr>
        <p:spPr>
          <a:xfrm>
            <a:off x="2895475" y="1501700"/>
            <a:ext cx="5503200" cy="26907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0"/>
              </a:spcBef>
              <a:spcAft>
                <a:spcPts val="0"/>
              </a:spcAft>
              <a:buSzPts val="1100"/>
              <a:buChar char="●"/>
            </a:pPr>
            <a:r>
              <a:rPr lang="en" sz="1100"/>
              <a:t>List company/school locations the first time you mention them. For example, "The New Hampshire Fisher Cats (Manchester, NH)" the first time, and then just "The Fisher Cats.” </a:t>
            </a:r>
            <a:r>
              <a:rPr b="1" i="1" lang="en" sz="1100">
                <a:highlight>
                  <a:srgbClr val="FFFF00"/>
                </a:highlight>
              </a:rPr>
              <a:t>You can ignore this rule when discussing SNHU</a:t>
            </a:r>
            <a:r>
              <a:rPr b="1" lang="en" sz="1100">
                <a:highlight>
                  <a:srgbClr val="FFFF00"/>
                </a:highlight>
              </a:rPr>
              <a:t>.</a:t>
            </a:r>
            <a:r>
              <a:rPr lang="en" sz="1100"/>
              <a:t> </a:t>
            </a:r>
            <a:endParaRPr sz="1100"/>
          </a:p>
          <a:p>
            <a:pPr indent="-298450" lvl="0" marL="457200" rtl="0" algn="l">
              <a:lnSpc>
                <a:spcPct val="115000"/>
              </a:lnSpc>
              <a:spcBef>
                <a:spcPts val="0"/>
              </a:spcBef>
              <a:spcAft>
                <a:spcPts val="0"/>
              </a:spcAft>
              <a:buSzPts val="1100"/>
              <a:buChar char="●"/>
            </a:pPr>
            <a:r>
              <a:rPr lang="en" sz="1100">
                <a:solidFill>
                  <a:schemeClr val="dk1"/>
                </a:solidFill>
              </a:rPr>
              <a:t>Use a single space (not two spaces) between sentences.</a:t>
            </a:r>
            <a:r>
              <a:rPr lang="en" sz="1100"/>
              <a:t> Proofread for consistency. </a:t>
            </a:r>
            <a:endParaRPr sz="1100"/>
          </a:p>
          <a:p>
            <a:pPr indent="-298450" lvl="0" marL="457200" rtl="0" algn="l">
              <a:lnSpc>
                <a:spcPct val="115000"/>
              </a:lnSpc>
              <a:spcBef>
                <a:spcPts val="0"/>
              </a:spcBef>
              <a:spcAft>
                <a:spcPts val="0"/>
              </a:spcAft>
              <a:buSzPts val="1100"/>
              <a:buChar char="●"/>
            </a:pPr>
            <a:r>
              <a:rPr lang="en" sz="1100"/>
              <a:t> Always mention names - be specific. Don't just say "Sofia works at a supermarket." Say "Sofia George works at Market Basket, a supermarket in Concord, NH."  </a:t>
            </a:r>
            <a:endParaRPr sz="1100"/>
          </a:p>
          <a:p>
            <a:pPr indent="-298450" lvl="0" marL="457200" rtl="0" algn="l">
              <a:lnSpc>
                <a:spcPct val="115000"/>
              </a:lnSpc>
              <a:spcBef>
                <a:spcPts val="0"/>
              </a:spcBef>
              <a:spcAft>
                <a:spcPts val="0"/>
              </a:spcAft>
              <a:buClr>
                <a:schemeClr val="dk1"/>
              </a:buClr>
              <a:buSzPts val="1100"/>
              <a:buChar char="●"/>
            </a:pPr>
            <a:r>
              <a:rPr lang="en" sz="1100">
                <a:solidFill>
                  <a:schemeClr val="dk1"/>
                </a:solidFill>
              </a:rPr>
              <a:t>The punctuation ALWAYS goes inside the quotation marks.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If using an abbreviation or acronym, you must spell it out the first time, and put the acronym in parentheses unless it’s very common knowledge. For example, "National Basketball Association (NBA)." You may then use the acronym alone - "NBA" - each time after that.</a:t>
            </a:r>
            <a:endParaRPr>
              <a:latin typeface="Varela Round"/>
              <a:ea typeface="Varela Round"/>
              <a:cs typeface="Varela Round"/>
              <a:sym typeface="Varela Rou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9"/>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chemeClr val="dk1"/>
                </a:solidFill>
              </a:rPr>
              <a:t>Writing with Numbers</a:t>
            </a:r>
            <a:endParaRPr b="1">
              <a:solidFill>
                <a:schemeClr val="dk1"/>
              </a:solidFill>
            </a:endParaRPr>
          </a:p>
        </p:txBody>
      </p:sp>
      <p:sp>
        <p:nvSpPr>
          <p:cNvPr id="236" name="Google Shape;236;p19"/>
          <p:cNvSpPr txBox="1"/>
          <p:nvPr>
            <p:ph idx="1" type="body"/>
          </p:nvPr>
        </p:nvSpPr>
        <p:spPr>
          <a:xfrm>
            <a:off x="2935875" y="1587850"/>
            <a:ext cx="5275500" cy="908700"/>
          </a:xfrm>
          <a:prstGeom prst="rect">
            <a:avLst/>
          </a:prstGeom>
        </p:spPr>
        <p:txBody>
          <a:bodyPr anchorCtr="0" anchor="t" bIns="91425" lIns="91425" spcFirstLastPara="1" rIns="91425" wrap="square" tIns="91425">
            <a:noAutofit/>
          </a:bodyPr>
          <a:lstStyle/>
          <a:p>
            <a:pPr indent="-298450" lvl="0" marL="6858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Numbers one through nine get spelled out. Numbers 10 and up are expressed numerically. Make sure you use commas in dollar amounts over $1,000. Make sure you have the right amount of digits, or it can be a very expensive error! </a:t>
            </a:r>
            <a:endParaRPr sz="1100">
              <a:solidFill>
                <a:srgbClr val="000000"/>
              </a:solidFill>
              <a:latin typeface="Arial"/>
              <a:ea typeface="Arial"/>
              <a:cs typeface="Arial"/>
              <a:sym typeface="Arial"/>
            </a:endParaRPr>
          </a:p>
          <a:p>
            <a:pPr indent="-298450" lvl="0" marL="6858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Numerals are preferred for all distances and dimensions. Some examples include: She ran 5 miles; he sank a 4-foot shot; the room is 3 feet wide and 7 feet high.  </a:t>
            </a:r>
            <a:endParaRPr sz="1100">
              <a:solidFill>
                <a:srgbClr val="000000"/>
              </a:solidFill>
              <a:latin typeface="Arial"/>
              <a:ea typeface="Arial"/>
              <a:cs typeface="Arial"/>
              <a:sym typeface="Arial"/>
            </a:endParaRPr>
          </a:p>
          <a:p>
            <a:pPr indent="-298450" lvl="0" marL="6858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Exceptions to the Rule of 10: Use only numerals for: ages,</a:t>
            </a:r>
            <a:r>
              <a:rPr lang="en" sz="1100">
                <a:solidFill>
                  <a:srgbClr val="000000"/>
                </a:solidFill>
                <a:latin typeface="Calibri"/>
                <a:ea typeface="Calibri"/>
                <a:cs typeface="Calibri"/>
                <a:sym typeface="Calibri"/>
              </a:rPr>
              <a:t> </a:t>
            </a:r>
            <a:r>
              <a:rPr lang="en" sz="1100">
                <a:solidFill>
                  <a:srgbClr val="000000"/>
                </a:solidFill>
                <a:latin typeface="Arial"/>
                <a:ea typeface="Arial"/>
                <a:cs typeface="Arial"/>
                <a:sym typeface="Arial"/>
              </a:rPr>
              <a:t>amounts of money, dates (September 7), distance and dimensions, percentages (but spell out percent), and sports scores </a:t>
            </a:r>
            <a:endParaRPr sz="1100">
              <a:solidFill>
                <a:srgbClr val="000000"/>
              </a:solidFill>
              <a:latin typeface="Arial"/>
              <a:ea typeface="Arial"/>
              <a:cs typeface="Arial"/>
              <a:sym typeface="Arial"/>
            </a:endParaRPr>
          </a:p>
          <a:p>
            <a:pPr indent="-298450" lvl="0" marL="6858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Time: </a:t>
            </a:r>
            <a:endParaRPr sz="1100">
              <a:solidFill>
                <a:srgbClr val="000000"/>
              </a:solidFill>
              <a:latin typeface="Arial"/>
              <a:ea typeface="Arial"/>
              <a:cs typeface="Arial"/>
              <a:sym typeface="Arial"/>
            </a:endParaRPr>
          </a:p>
          <a:p>
            <a:pPr indent="-298450" lvl="0" marL="11430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10 a.m. (Not 10:00 a.m.). Note the period after the letter.  </a:t>
            </a:r>
            <a:endParaRPr sz="1100">
              <a:solidFill>
                <a:srgbClr val="000000"/>
              </a:solidFill>
              <a:latin typeface="Arial"/>
              <a:ea typeface="Arial"/>
              <a:cs typeface="Arial"/>
              <a:sym typeface="Arial"/>
            </a:endParaRPr>
          </a:p>
          <a:p>
            <a:pPr indent="-298450" lvl="0" marL="11430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Noon and midnight (not 12 p.m. or 12 a.m.)  </a:t>
            </a:r>
            <a:endParaRPr sz="1100">
              <a:solidFill>
                <a:srgbClr val="000000"/>
              </a:solidFill>
              <a:latin typeface="Arial"/>
              <a:ea typeface="Arial"/>
              <a:cs typeface="Arial"/>
              <a:sym typeface="Arial"/>
            </a:endParaRPr>
          </a:p>
          <a:p>
            <a:pPr indent="-298450" lvl="0" marL="1143000" rtl="0" algn="l">
              <a:lnSpc>
                <a:spcPct val="115000"/>
              </a:lnSpc>
              <a:spcBef>
                <a:spcPts val="0"/>
              </a:spcBef>
              <a:spcAft>
                <a:spcPts val="0"/>
              </a:spcAft>
              <a:buClr>
                <a:srgbClr val="000000"/>
              </a:buClr>
              <a:buSzPts val="1100"/>
              <a:buFont typeface="Arial"/>
              <a:buChar char="○"/>
            </a:pPr>
            <a:r>
              <a:rPr lang="en" sz="1100">
                <a:solidFill>
                  <a:srgbClr val="000000"/>
                </a:solidFill>
                <a:latin typeface="Arial"/>
                <a:ea typeface="Arial"/>
                <a:cs typeface="Arial"/>
                <a:sym typeface="Arial"/>
              </a:rPr>
              <a:t>Don’t use year with current dates. Class ends December 17 (not December 17, 2020). </a:t>
            </a:r>
            <a:endParaRPr sz="1100">
              <a:solidFill>
                <a:srgbClr val="000000"/>
              </a:solidFill>
              <a:latin typeface="Arial"/>
              <a:ea typeface="Arial"/>
              <a:cs typeface="Arial"/>
              <a:sym typeface="Arial"/>
            </a:endParaRPr>
          </a:p>
          <a:p>
            <a:pPr indent="0" lvl="0" marL="0" rtl="0" algn="l">
              <a:spcBef>
                <a:spcPts val="600"/>
              </a:spcBef>
              <a:spcAft>
                <a:spcPts val="0"/>
              </a:spcAft>
              <a:buNone/>
            </a:pPr>
            <a:r>
              <a:t/>
            </a:r>
            <a:endParaRPr b="1" sz="1100"/>
          </a:p>
        </p:txBody>
      </p:sp>
      <p:sp>
        <p:nvSpPr>
          <p:cNvPr id="237" name="Google Shape;237;p19"/>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0"/>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solidFill>
                  <a:schemeClr val="dk1"/>
                </a:solidFill>
              </a:rPr>
              <a:t>Final AP Style Pointers</a:t>
            </a:r>
            <a:endParaRPr b="1">
              <a:solidFill>
                <a:schemeClr val="dk1"/>
              </a:solidFill>
            </a:endParaRPr>
          </a:p>
        </p:txBody>
      </p:sp>
      <p:sp>
        <p:nvSpPr>
          <p:cNvPr id="243" name="Google Shape;243;p20"/>
          <p:cNvSpPr txBox="1"/>
          <p:nvPr>
            <p:ph idx="1" type="body"/>
          </p:nvPr>
        </p:nvSpPr>
        <p:spPr>
          <a:xfrm>
            <a:off x="2935875" y="1525758"/>
            <a:ext cx="5275500" cy="2786100"/>
          </a:xfrm>
          <a:prstGeom prst="rect">
            <a:avLst/>
          </a:prstGeom>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Clr>
                <a:schemeClr val="dk1"/>
              </a:buClr>
              <a:buSzPts val="1300"/>
              <a:buFont typeface="Arial"/>
              <a:buChar char="●"/>
            </a:pPr>
            <a:r>
              <a:rPr lang="en" sz="1300">
                <a:solidFill>
                  <a:schemeClr val="dk1"/>
                </a:solidFill>
                <a:latin typeface="Arial"/>
                <a:ea typeface="Arial"/>
                <a:cs typeface="Arial"/>
                <a:sym typeface="Arial"/>
              </a:rPr>
              <a:t>“Internet” is only capitalized when it’s first word in a sentence. </a:t>
            </a:r>
            <a:endParaRPr sz="1300">
              <a:solidFill>
                <a:schemeClr val="dk1"/>
              </a:solidFill>
              <a:latin typeface="Arial"/>
              <a:ea typeface="Arial"/>
              <a:cs typeface="Arial"/>
              <a:sym typeface="Arial"/>
            </a:endParaRPr>
          </a:p>
          <a:p>
            <a:pPr indent="-311150" lvl="0" marL="457200" rtl="0" algn="l">
              <a:lnSpc>
                <a:spcPct val="150000"/>
              </a:lnSpc>
              <a:spcBef>
                <a:spcPts val="0"/>
              </a:spcBef>
              <a:spcAft>
                <a:spcPts val="0"/>
              </a:spcAft>
              <a:buClr>
                <a:schemeClr val="dk1"/>
              </a:buClr>
              <a:buSzPts val="1300"/>
              <a:buFont typeface="Arial"/>
              <a:buChar char="●"/>
            </a:pPr>
            <a:r>
              <a:rPr lang="en" sz="1300">
                <a:solidFill>
                  <a:schemeClr val="dk1"/>
                </a:solidFill>
                <a:latin typeface="Arial"/>
                <a:ea typeface="Arial"/>
                <a:cs typeface="Arial"/>
                <a:sym typeface="Arial"/>
              </a:rPr>
              <a:t>It’s "website," not "Web site" or "web site.”  </a:t>
            </a:r>
            <a:endParaRPr sz="1300">
              <a:solidFill>
                <a:schemeClr val="dk1"/>
              </a:solidFill>
              <a:latin typeface="Arial"/>
              <a:ea typeface="Arial"/>
              <a:cs typeface="Arial"/>
              <a:sym typeface="Arial"/>
            </a:endParaRPr>
          </a:p>
          <a:p>
            <a:pPr indent="-311150" lvl="0" marL="457200" rtl="0" algn="l">
              <a:lnSpc>
                <a:spcPct val="150000"/>
              </a:lnSpc>
              <a:spcBef>
                <a:spcPts val="0"/>
              </a:spcBef>
              <a:spcAft>
                <a:spcPts val="0"/>
              </a:spcAft>
              <a:buClr>
                <a:schemeClr val="dk1"/>
              </a:buClr>
              <a:buSzPts val="1300"/>
              <a:buFont typeface="Arial"/>
              <a:buChar char="●"/>
            </a:pPr>
            <a:r>
              <a:rPr lang="en" sz="1300">
                <a:solidFill>
                  <a:schemeClr val="dk1"/>
                </a:solidFill>
                <a:latin typeface="Arial"/>
                <a:ea typeface="Arial"/>
                <a:cs typeface="Arial"/>
                <a:sym typeface="Arial"/>
              </a:rPr>
              <a:t>It’s “Email” or “email,” The AP Stylebook doesn’t hyphenate this word.</a:t>
            </a:r>
            <a:endParaRPr sz="1300">
              <a:solidFill>
                <a:schemeClr val="dk1"/>
              </a:solidFill>
              <a:latin typeface="Arial"/>
              <a:ea typeface="Arial"/>
              <a:cs typeface="Arial"/>
              <a:sym typeface="Arial"/>
            </a:endParaRPr>
          </a:p>
          <a:p>
            <a:pPr indent="-311150" lvl="0" marL="457200" rtl="0" algn="l">
              <a:lnSpc>
                <a:spcPct val="150000"/>
              </a:lnSpc>
              <a:spcBef>
                <a:spcPts val="0"/>
              </a:spcBef>
              <a:spcAft>
                <a:spcPts val="0"/>
              </a:spcAft>
              <a:buClr>
                <a:schemeClr val="dk1"/>
              </a:buClr>
              <a:buSzPts val="1300"/>
              <a:buFont typeface="Arial"/>
              <a:buChar char="●"/>
            </a:pPr>
            <a:r>
              <a:rPr lang="en" sz="1300">
                <a:solidFill>
                  <a:schemeClr val="dk1"/>
                </a:solidFill>
                <a:latin typeface="Arial"/>
                <a:ea typeface="Arial"/>
                <a:cs typeface="Arial"/>
                <a:sym typeface="Arial"/>
              </a:rPr>
              <a:t>It’s “</a:t>
            </a:r>
            <a:r>
              <a:rPr b="1" lang="en" sz="1300">
                <a:solidFill>
                  <a:schemeClr val="dk1"/>
                </a:solidFill>
                <a:latin typeface="Arial"/>
                <a:ea typeface="Arial"/>
                <a:cs typeface="Arial"/>
                <a:sym typeface="Arial"/>
              </a:rPr>
              <a:t>nonprofit</a:t>
            </a:r>
            <a:r>
              <a:rPr lang="en" sz="1300">
                <a:solidFill>
                  <a:schemeClr val="dk1"/>
                </a:solidFill>
                <a:latin typeface="Arial"/>
                <a:ea typeface="Arial"/>
                <a:cs typeface="Arial"/>
                <a:sym typeface="Arial"/>
              </a:rPr>
              <a:t>.” </a:t>
            </a:r>
            <a:r>
              <a:rPr i="1" lang="en" sz="1300">
                <a:solidFill>
                  <a:schemeClr val="dk1"/>
                </a:solidFill>
                <a:latin typeface="Arial"/>
                <a:ea typeface="Arial"/>
                <a:cs typeface="Arial"/>
                <a:sym typeface="Arial"/>
              </a:rPr>
              <a:t>Do not hyphenate the word!</a:t>
            </a:r>
            <a:r>
              <a:rPr lang="en" sz="1300">
                <a:solidFill>
                  <a:schemeClr val="dk1"/>
                </a:solidFill>
                <a:latin typeface="Arial"/>
                <a:ea typeface="Arial"/>
                <a:cs typeface="Arial"/>
                <a:sym typeface="Arial"/>
              </a:rPr>
              <a:t> </a:t>
            </a:r>
            <a:endParaRPr sz="1300">
              <a:solidFill>
                <a:schemeClr val="dk1"/>
              </a:solidFill>
              <a:latin typeface="Arial"/>
              <a:ea typeface="Arial"/>
              <a:cs typeface="Arial"/>
              <a:sym typeface="Arial"/>
            </a:endParaRPr>
          </a:p>
          <a:p>
            <a:pPr indent="-311150" lvl="0" marL="457200" rtl="0" algn="l">
              <a:lnSpc>
                <a:spcPct val="150000"/>
              </a:lnSpc>
              <a:spcBef>
                <a:spcPts val="0"/>
              </a:spcBef>
              <a:spcAft>
                <a:spcPts val="0"/>
              </a:spcAft>
              <a:buClr>
                <a:schemeClr val="dk1"/>
              </a:buClr>
              <a:buSzPts val="1300"/>
              <a:buFont typeface="Arial"/>
              <a:buChar char="●"/>
            </a:pPr>
            <a:r>
              <a:rPr lang="en" sz="1300">
                <a:solidFill>
                  <a:schemeClr val="dk1"/>
                </a:solidFill>
                <a:latin typeface="Arial"/>
                <a:ea typeface="Arial"/>
                <a:cs typeface="Arial"/>
                <a:sym typeface="Arial"/>
              </a:rPr>
              <a:t>People who give money to nonprofits are “donors,” not “donators.” </a:t>
            </a:r>
            <a:endParaRPr sz="1300">
              <a:solidFill>
                <a:schemeClr val="dk1"/>
              </a:solidFill>
              <a:latin typeface="Arial"/>
              <a:ea typeface="Arial"/>
              <a:cs typeface="Arial"/>
              <a:sym typeface="Arial"/>
            </a:endParaRPr>
          </a:p>
          <a:p>
            <a:pPr indent="-311150" lvl="0" marL="457200" rtl="0" algn="l">
              <a:lnSpc>
                <a:spcPct val="150000"/>
              </a:lnSpc>
              <a:spcBef>
                <a:spcPts val="0"/>
              </a:spcBef>
              <a:spcAft>
                <a:spcPts val="0"/>
              </a:spcAft>
              <a:buClr>
                <a:schemeClr val="dk1"/>
              </a:buClr>
              <a:buSzPts val="1300"/>
              <a:buFont typeface="Arial"/>
              <a:buChar char="●"/>
            </a:pPr>
            <a:r>
              <a:rPr b="1" lang="en" sz="1300">
                <a:solidFill>
                  <a:schemeClr val="dk1"/>
                </a:solidFill>
                <a:latin typeface="Arial"/>
                <a:ea typeface="Arial"/>
                <a:cs typeface="Arial"/>
                <a:sym typeface="Arial"/>
              </a:rPr>
              <a:t>The punctuation always goes inside the quotation marks</a:t>
            </a:r>
            <a:r>
              <a:rPr lang="en" sz="1300">
                <a:solidFill>
                  <a:schemeClr val="dk1"/>
                </a:solidFill>
                <a:latin typeface="Arial"/>
                <a:ea typeface="Arial"/>
                <a:cs typeface="Arial"/>
                <a:sym typeface="Arial"/>
              </a:rPr>
              <a:t> </a:t>
            </a:r>
            <a:endParaRPr sz="1300">
              <a:solidFill>
                <a:schemeClr val="dk1"/>
              </a:solidFill>
              <a:latin typeface="Arial"/>
              <a:ea typeface="Arial"/>
              <a:cs typeface="Arial"/>
              <a:sym typeface="Arial"/>
            </a:endParaRPr>
          </a:p>
          <a:p>
            <a:pPr indent="0" lvl="0" marL="457200" rtl="0" algn="l">
              <a:lnSpc>
                <a:spcPct val="115000"/>
              </a:lnSpc>
              <a:spcBef>
                <a:spcPts val="600"/>
              </a:spcBef>
              <a:spcAft>
                <a:spcPts val="0"/>
              </a:spcAft>
              <a:buNone/>
            </a:pPr>
            <a:r>
              <a:t/>
            </a:r>
            <a:endParaRPr/>
          </a:p>
        </p:txBody>
      </p:sp>
      <p:sp>
        <p:nvSpPr>
          <p:cNvPr id="244" name="Google Shape;244;p20"/>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1"/>
          <p:cNvSpPr txBox="1"/>
          <p:nvPr>
            <p:ph type="title"/>
          </p:nvPr>
        </p:nvSpPr>
        <p:spPr>
          <a:xfrm>
            <a:off x="2935875" y="909050"/>
            <a:ext cx="5275500" cy="641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2000">
                <a:solidFill>
                  <a:schemeClr val="dk1"/>
                </a:solidFill>
              </a:rPr>
              <a:t>How to take care of your </a:t>
            </a:r>
            <a:r>
              <a:rPr b="1" lang="en" sz="2000">
                <a:solidFill>
                  <a:schemeClr val="dk1"/>
                </a:solidFill>
              </a:rPr>
              <a:t>own</a:t>
            </a:r>
            <a:r>
              <a:rPr b="1" lang="en" sz="2000">
                <a:solidFill>
                  <a:schemeClr val="dk1"/>
                </a:solidFill>
              </a:rPr>
              <a:t> article</a:t>
            </a:r>
            <a:endParaRPr b="1" sz="2000">
              <a:solidFill>
                <a:schemeClr val="dk1"/>
              </a:solidFill>
            </a:endParaRPr>
          </a:p>
        </p:txBody>
      </p:sp>
      <p:sp>
        <p:nvSpPr>
          <p:cNvPr id="250" name="Google Shape;250;p21"/>
          <p:cNvSpPr txBox="1"/>
          <p:nvPr>
            <p:ph idx="1" type="body"/>
          </p:nvPr>
        </p:nvSpPr>
        <p:spPr>
          <a:xfrm>
            <a:off x="2935875" y="1525758"/>
            <a:ext cx="5275500" cy="2786100"/>
          </a:xfrm>
          <a:prstGeom prst="rect">
            <a:avLst/>
          </a:prstGeom>
        </p:spPr>
        <p:txBody>
          <a:bodyPr anchorCtr="0" anchor="t" bIns="91425" lIns="91425" spcFirstLastPara="1" rIns="91425" wrap="square" tIns="91425">
            <a:noAutofit/>
          </a:bodyPr>
          <a:lstStyle/>
          <a:p>
            <a:pPr indent="-336550" lvl="0" marL="457200" rtl="0" algn="l">
              <a:spcBef>
                <a:spcPts val="600"/>
              </a:spcBef>
              <a:spcAft>
                <a:spcPts val="0"/>
              </a:spcAft>
              <a:buClr>
                <a:schemeClr val="dk1"/>
              </a:buClr>
              <a:buSzPts val="1700"/>
              <a:buChar char="◎"/>
            </a:pPr>
            <a:r>
              <a:rPr lang="en" sz="1700">
                <a:solidFill>
                  <a:schemeClr val="dk1"/>
                </a:solidFill>
              </a:rPr>
              <a:t>Categorize your articles </a:t>
            </a:r>
            <a:r>
              <a:rPr lang="en" sz="1700">
                <a:solidFill>
                  <a:schemeClr val="dk1"/>
                </a:solidFill>
              </a:rPr>
              <a:t>appropriately</a:t>
            </a:r>
            <a:r>
              <a:rPr lang="en" sz="1700">
                <a:solidFill>
                  <a:schemeClr val="dk1"/>
                </a:solidFill>
              </a:rPr>
              <a:t> </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Attach a photo. No excuses. </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There are training resources on how to create an article</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Make sure there is a caption. We use “Image courtesy: basketball player 44 points”</a:t>
            </a:r>
            <a:endParaRPr sz="1700">
              <a:solidFill>
                <a:schemeClr val="dk1"/>
              </a:solidFill>
            </a:endParaRPr>
          </a:p>
          <a:p>
            <a:pPr indent="-336550" lvl="0" marL="457200" rtl="0" algn="l">
              <a:spcBef>
                <a:spcPts val="0"/>
              </a:spcBef>
              <a:spcAft>
                <a:spcPts val="0"/>
              </a:spcAft>
              <a:buClr>
                <a:schemeClr val="dk1"/>
              </a:buClr>
              <a:buSzPts val="1700"/>
              <a:buChar char="◎"/>
            </a:pPr>
            <a:r>
              <a:rPr lang="en" sz="1700">
                <a:solidFill>
                  <a:schemeClr val="dk1"/>
                </a:solidFill>
              </a:rPr>
              <a:t>When selecting a photo YOU write the caption </a:t>
            </a:r>
            <a:endParaRPr sz="1700">
              <a:solidFill>
                <a:schemeClr val="dk1"/>
              </a:solidFill>
            </a:endParaRPr>
          </a:p>
          <a:p>
            <a:pPr indent="0" lvl="0" marL="457200" rtl="0" algn="l">
              <a:spcBef>
                <a:spcPts val="600"/>
              </a:spcBef>
              <a:spcAft>
                <a:spcPts val="0"/>
              </a:spcAft>
              <a:buNone/>
            </a:pPr>
            <a:r>
              <a:t/>
            </a:r>
            <a:endParaRPr sz="1700">
              <a:solidFill>
                <a:schemeClr val="dk1"/>
              </a:solidFill>
            </a:endParaRPr>
          </a:p>
        </p:txBody>
      </p:sp>
      <p:sp>
        <p:nvSpPr>
          <p:cNvPr id="251" name="Google Shape;251;p21"/>
          <p:cNvSpPr txBox="1"/>
          <p:nvPr>
            <p:ph idx="12" type="sldNum"/>
          </p:nvPr>
        </p:nvSpPr>
        <p:spPr>
          <a:xfrm>
            <a:off x="8635625" y="4751625"/>
            <a:ext cx="469800" cy="3915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uck template">
  <a:themeElements>
    <a:clrScheme name="Custom 347">
      <a:dk1>
        <a:srgbClr val="212A2E"/>
      </a:dk1>
      <a:lt1>
        <a:srgbClr val="FFFFFF"/>
      </a:lt1>
      <a:dk2>
        <a:srgbClr val="617A86"/>
      </a:dk2>
      <a:lt2>
        <a:srgbClr val="A1BECC"/>
      </a:lt2>
      <a:accent1>
        <a:srgbClr val="00D1C6"/>
      </a:accent1>
      <a:accent2>
        <a:srgbClr val="00ACC3"/>
      </a:accent2>
      <a:accent3>
        <a:srgbClr val="BBCD00"/>
      </a:accent3>
      <a:accent4>
        <a:srgbClr val="65BB48"/>
      </a:accent4>
      <a:accent5>
        <a:srgbClr val="F8BB00"/>
      </a:accent5>
      <a:accent6>
        <a:srgbClr val="EF6222"/>
      </a:accent6>
      <a:hlink>
        <a:srgbClr val="617A8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