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12192000"/>
  <p:notesSz cx="6858000" cy="9144000"/>
  <p:embeddedFontLst>
    <p:embeddedFont>
      <p:font typeface="EB Garamond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EBGaramond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EBGaramond-italic.fntdata"/><Relationship Id="rId6" Type="http://schemas.openxmlformats.org/officeDocument/2006/relationships/slide" Target="slides/slide1.xml"/><Relationship Id="rId18" Type="http://schemas.openxmlformats.org/officeDocument/2006/relationships/font" Target="fonts/EBGaramon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11ab7bfee4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11ab7bfee4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111ab7bfee4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11ab7bfee4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11ab7bfee4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111ab7bfee4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40" name="Google Shape;24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You can safely remove this slide. This slide was provided by PoweredTemplate.com – You can download more templates, shapes and diagrams for presentations from https://poweredtemplate.com</a:t>
            </a:r>
            <a:endParaRPr/>
          </a:p>
        </p:txBody>
      </p:sp>
      <p:sp>
        <p:nvSpPr>
          <p:cNvPr id="250" name="Google Shape;25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9" name="Google Shape;25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1ab7bfee4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11ab7bfee4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111ab7bfee4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196ce6b73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1196ce6b73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11196ce6b73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196ce6b73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1196ce6b73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11196ce6b73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118c8a4e63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118c8a4e63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1118c8a4e63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841513" y="615468"/>
            <a:ext cx="5254487" cy="19503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231F"/>
              </a:buClr>
              <a:buSzPts val="3200"/>
              <a:buFont typeface="EB Garamond"/>
              <a:buNone/>
              <a:defRPr sz="3200">
                <a:solidFill>
                  <a:srgbClr val="48231F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841513" y="2565772"/>
            <a:ext cx="5254487" cy="1091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F4A1E"/>
              </a:buClr>
              <a:buSzPts val="1800"/>
              <a:buNone/>
              <a:defRPr sz="1800">
                <a:solidFill>
                  <a:srgbClr val="8F4A1E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3"/>
          <p:cNvGrpSpPr/>
          <p:nvPr/>
        </p:nvGrpSpPr>
        <p:grpSpPr>
          <a:xfrm>
            <a:off x="2647950" y="371475"/>
            <a:ext cx="9539954" cy="6489096"/>
            <a:chOff x="2647950" y="371475"/>
            <a:chExt cx="9539954" cy="6489096"/>
          </a:xfrm>
        </p:grpSpPr>
        <p:sp>
          <p:nvSpPr>
            <p:cNvPr id="89" name="Google Shape;89;p13"/>
            <p:cNvSpPr/>
            <p:nvPr/>
          </p:nvSpPr>
          <p:spPr>
            <a:xfrm>
              <a:off x="9918573" y="5773007"/>
              <a:ext cx="1694402" cy="778382"/>
            </a:xfrm>
            <a:custGeom>
              <a:rect b="b" l="l" r="r" t="t"/>
              <a:pathLst>
                <a:path extrusionOk="0" h="778382" w="1694402">
                  <a:moveTo>
                    <a:pt x="1694402" y="778383"/>
                  </a:moveTo>
                  <a:cubicBezTo>
                    <a:pt x="1540097" y="661988"/>
                    <a:pt x="1552099" y="481584"/>
                    <a:pt x="1293781" y="329946"/>
                  </a:cubicBezTo>
                  <a:cubicBezTo>
                    <a:pt x="1183101" y="264985"/>
                    <a:pt x="187643" y="0"/>
                    <a:pt x="187643" y="0"/>
                  </a:cubicBezTo>
                  <a:lnTo>
                    <a:pt x="0" y="9906"/>
                  </a:lnTo>
                  <a:lnTo>
                    <a:pt x="305848" y="389191"/>
                  </a:lnTo>
                  <a:lnTo>
                    <a:pt x="1694402" y="778383"/>
                  </a:lnTo>
                  <a:close/>
                </a:path>
              </a:pathLst>
            </a:custGeom>
            <a:solidFill>
              <a:srgbClr val="9866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3933062" y="5713857"/>
              <a:ext cx="278701" cy="307276"/>
            </a:xfrm>
            <a:custGeom>
              <a:rect b="b" l="l" r="r" t="t"/>
              <a:pathLst>
                <a:path extrusionOk="0" h="307276" w="278701">
                  <a:moveTo>
                    <a:pt x="278701" y="252317"/>
                  </a:moveTo>
                  <a:cubicBezTo>
                    <a:pt x="156305" y="87725"/>
                    <a:pt x="171545" y="0"/>
                    <a:pt x="171545" y="0"/>
                  </a:cubicBezTo>
                  <a:cubicBezTo>
                    <a:pt x="171545" y="0"/>
                    <a:pt x="150971" y="134684"/>
                    <a:pt x="240030" y="276510"/>
                  </a:cubicBezTo>
                  <a:cubicBezTo>
                    <a:pt x="240030" y="276510"/>
                    <a:pt x="85058" y="58960"/>
                    <a:pt x="0" y="52483"/>
                  </a:cubicBezTo>
                  <a:cubicBezTo>
                    <a:pt x="0" y="52483"/>
                    <a:pt x="178308" y="216218"/>
                    <a:pt x="209836" y="307277"/>
                  </a:cubicBezTo>
                  <a:lnTo>
                    <a:pt x="278701" y="252317"/>
                  </a:lnTo>
                  <a:close/>
                </a:path>
              </a:pathLst>
            </a:custGeom>
            <a:solidFill>
              <a:srgbClr val="909E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1" name="Google Shape;91;p13"/>
            <p:cNvGrpSpPr/>
            <p:nvPr/>
          </p:nvGrpSpPr>
          <p:grpSpPr>
            <a:xfrm>
              <a:off x="5253323" y="371475"/>
              <a:ext cx="6090622" cy="5205030"/>
              <a:chOff x="5253323" y="371475"/>
              <a:chExt cx="6090622" cy="5205030"/>
            </a:xfrm>
          </p:grpSpPr>
          <p:sp>
            <p:nvSpPr>
              <p:cNvPr id="92" name="Google Shape;92;p13"/>
              <p:cNvSpPr/>
              <p:nvPr/>
            </p:nvSpPr>
            <p:spPr>
              <a:xfrm>
                <a:off x="5253323" y="731479"/>
                <a:ext cx="2553938" cy="4845026"/>
              </a:xfrm>
              <a:custGeom>
                <a:rect b="b" l="l" r="r" t="t"/>
                <a:pathLst>
                  <a:path extrusionOk="0" h="4845026" w="2553938">
                    <a:moveTo>
                      <a:pt x="2553938" y="17852"/>
                    </a:moveTo>
                    <a:lnTo>
                      <a:pt x="2547938" y="67096"/>
                    </a:lnTo>
                    <a:cubicBezTo>
                      <a:pt x="1801654" y="276932"/>
                      <a:pt x="1254538" y="962446"/>
                      <a:pt x="1254538" y="1775881"/>
                    </a:cubicBezTo>
                    <a:lnTo>
                      <a:pt x="1254538" y="4811308"/>
                    </a:lnTo>
                    <a:lnTo>
                      <a:pt x="0" y="4845027"/>
                    </a:lnTo>
                    <a:cubicBezTo>
                      <a:pt x="0" y="4845027"/>
                      <a:pt x="25908" y="1787216"/>
                      <a:pt x="128302" y="1478320"/>
                    </a:cubicBezTo>
                    <a:cubicBezTo>
                      <a:pt x="230696" y="1169425"/>
                      <a:pt x="859727" y="996736"/>
                      <a:pt x="744474" y="855480"/>
                    </a:cubicBezTo>
                    <a:cubicBezTo>
                      <a:pt x="629317" y="714225"/>
                      <a:pt x="653987" y="411996"/>
                      <a:pt x="801053" y="312460"/>
                    </a:cubicBezTo>
                    <a:cubicBezTo>
                      <a:pt x="948023" y="213019"/>
                      <a:pt x="1650206" y="401233"/>
                      <a:pt x="1666970" y="228354"/>
                    </a:cubicBezTo>
                    <a:cubicBezTo>
                      <a:pt x="1683734" y="55476"/>
                      <a:pt x="1520285" y="11375"/>
                      <a:pt x="1611535" y="897"/>
                    </a:cubicBezTo>
                    <a:cubicBezTo>
                      <a:pt x="1702689" y="-9580"/>
                      <a:pt x="2083308" y="76335"/>
                      <a:pt x="2553938" y="17852"/>
                    </a:cubicBezTo>
                    <a:close/>
                  </a:path>
                </a:pathLst>
              </a:custGeom>
              <a:solidFill>
                <a:srgbClr val="E4EFF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13"/>
              <p:cNvSpPr/>
              <p:nvPr/>
            </p:nvSpPr>
            <p:spPr>
              <a:xfrm>
                <a:off x="8159591" y="371475"/>
                <a:ext cx="3184354" cy="4164139"/>
              </a:xfrm>
              <a:custGeom>
                <a:rect b="b" l="l" r="r" t="t"/>
                <a:pathLst>
                  <a:path extrusionOk="0" h="4164139" w="3184354">
                    <a:moveTo>
                      <a:pt x="3178207" y="3903631"/>
                    </a:moveTo>
                    <a:cubicBezTo>
                      <a:pt x="3154585" y="4044124"/>
                      <a:pt x="2533269" y="4127468"/>
                      <a:pt x="1898428" y="4164139"/>
                    </a:cubicBezTo>
                    <a:lnTo>
                      <a:pt x="1898428" y="2135886"/>
                    </a:lnTo>
                    <a:cubicBezTo>
                      <a:pt x="1898428" y="1645729"/>
                      <a:pt x="1699736" y="1201960"/>
                      <a:pt x="1378458" y="880777"/>
                    </a:cubicBezTo>
                    <a:cubicBezTo>
                      <a:pt x="1112044" y="614362"/>
                      <a:pt x="761238" y="432244"/>
                      <a:pt x="369570" y="377857"/>
                    </a:cubicBezTo>
                    <a:cubicBezTo>
                      <a:pt x="289084" y="366712"/>
                      <a:pt x="206883" y="360902"/>
                      <a:pt x="123348" y="360902"/>
                    </a:cubicBezTo>
                    <a:cubicBezTo>
                      <a:pt x="82105" y="360902"/>
                      <a:pt x="41147" y="362331"/>
                      <a:pt x="571" y="365093"/>
                    </a:cubicBezTo>
                    <a:cubicBezTo>
                      <a:pt x="190" y="362331"/>
                      <a:pt x="0" y="360902"/>
                      <a:pt x="0" y="360902"/>
                    </a:cubicBezTo>
                    <a:cubicBezTo>
                      <a:pt x="714756" y="14002"/>
                      <a:pt x="1906619" y="-72581"/>
                      <a:pt x="1927860" y="57340"/>
                    </a:cubicBezTo>
                    <a:cubicBezTo>
                      <a:pt x="1949196" y="187261"/>
                      <a:pt x="2631376" y="436340"/>
                      <a:pt x="2696337" y="523018"/>
                    </a:cubicBezTo>
                    <a:cubicBezTo>
                      <a:pt x="2761297" y="609600"/>
                      <a:pt x="2385917" y="808101"/>
                      <a:pt x="2216277" y="844201"/>
                    </a:cubicBezTo>
                    <a:cubicBezTo>
                      <a:pt x="2046637" y="880300"/>
                      <a:pt x="2573369" y="1013269"/>
                      <a:pt x="2649379" y="1129379"/>
                    </a:cubicBezTo>
                    <a:cubicBezTo>
                      <a:pt x="2725388" y="1245489"/>
                      <a:pt x="2730722" y="1822418"/>
                      <a:pt x="2594420" y="1876520"/>
                    </a:cubicBezTo>
                    <a:cubicBezTo>
                      <a:pt x="2458116" y="1930717"/>
                      <a:pt x="2429732" y="2443924"/>
                      <a:pt x="2703766" y="2522982"/>
                    </a:cubicBezTo>
                    <a:cubicBezTo>
                      <a:pt x="2977896" y="2602039"/>
                      <a:pt x="3226975" y="3613499"/>
                      <a:pt x="3178207" y="3903631"/>
                    </a:cubicBezTo>
                    <a:close/>
                  </a:path>
                </a:pathLst>
              </a:custGeom>
              <a:solidFill>
                <a:srgbClr val="E4EFF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8282939" y="589993"/>
                <a:ext cx="2787452" cy="3917236"/>
              </a:xfrm>
              <a:custGeom>
                <a:rect b="b" l="l" r="r" t="t"/>
                <a:pathLst>
                  <a:path extrusionOk="0" h="3917236" w="2787452">
                    <a:moveTo>
                      <a:pt x="2273142" y="1619806"/>
                    </a:moveTo>
                    <a:cubicBezTo>
                      <a:pt x="2233232" y="1917272"/>
                      <a:pt x="2161509" y="2426860"/>
                      <a:pt x="2273142" y="2422764"/>
                    </a:cubicBezTo>
                    <a:cubicBezTo>
                      <a:pt x="2384870" y="2418764"/>
                      <a:pt x="2800350" y="2600120"/>
                      <a:pt x="2648808" y="2635553"/>
                    </a:cubicBezTo>
                    <a:cubicBezTo>
                      <a:pt x="2497170" y="2670985"/>
                      <a:pt x="2248091" y="2719182"/>
                      <a:pt x="2330196" y="2788048"/>
                    </a:cubicBezTo>
                    <a:cubicBezTo>
                      <a:pt x="2412302" y="2857009"/>
                      <a:pt x="2724531" y="2989882"/>
                      <a:pt x="2764060" y="3272870"/>
                    </a:cubicBezTo>
                    <a:lnTo>
                      <a:pt x="2659571" y="3820272"/>
                    </a:lnTo>
                    <a:lnTo>
                      <a:pt x="1775080" y="3917237"/>
                    </a:lnTo>
                    <a:lnTo>
                      <a:pt x="1775080" y="1917367"/>
                    </a:lnTo>
                    <a:cubicBezTo>
                      <a:pt x="1775080" y="1427211"/>
                      <a:pt x="1576388" y="983441"/>
                      <a:pt x="1255109" y="662258"/>
                    </a:cubicBezTo>
                    <a:cubicBezTo>
                      <a:pt x="988695" y="395844"/>
                      <a:pt x="637890" y="213726"/>
                      <a:pt x="246222" y="159338"/>
                    </a:cubicBezTo>
                    <a:cubicBezTo>
                      <a:pt x="165735" y="148194"/>
                      <a:pt x="83534" y="142384"/>
                      <a:pt x="0" y="142384"/>
                    </a:cubicBezTo>
                    <a:cubicBezTo>
                      <a:pt x="0" y="142384"/>
                      <a:pt x="688848" y="22940"/>
                      <a:pt x="1338549" y="1223"/>
                    </a:cubicBezTo>
                    <a:cubicBezTo>
                      <a:pt x="1988249" y="-20399"/>
                      <a:pt x="2399729" y="250302"/>
                      <a:pt x="2439638" y="365364"/>
                    </a:cubicBezTo>
                    <a:cubicBezTo>
                      <a:pt x="2479548" y="480331"/>
                      <a:pt x="1847469" y="423562"/>
                      <a:pt x="1695831" y="369460"/>
                    </a:cubicBezTo>
                    <a:cubicBezTo>
                      <a:pt x="1544288" y="315262"/>
                      <a:pt x="1879949" y="813420"/>
                      <a:pt x="2059972" y="889239"/>
                    </a:cubicBezTo>
                    <a:cubicBezTo>
                      <a:pt x="2239995" y="964963"/>
                      <a:pt x="2616328" y="975821"/>
                      <a:pt x="2764060" y="1116601"/>
                    </a:cubicBezTo>
                    <a:cubicBezTo>
                      <a:pt x="2911793" y="1257380"/>
                      <a:pt x="2313051" y="1322341"/>
                      <a:pt x="2273142" y="1619806"/>
                    </a:cubicBezTo>
                    <a:close/>
                  </a:path>
                </a:pathLst>
              </a:custGeom>
              <a:solidFill>
                <a:srgbClr val="B2E2F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3"/>
              <p:cNvSpPr/>
              <p:nvPr/>
            </p:nvSpPr>
            <p:spPr>
              <a:xfrm>
                <a:off x="5463349" y="1107297"/>
                <a:ext cx="1671256" cy="4162694"/>
              </a:xfrm>
              <a:custGeom>
                <a:rect b="b" l="l" r="r" t="t"/>
                <a:pathLst>
                  <a:path extrusionOk="0" h="4162694" w="1671256">
                    <a:moveTo>
                      <a:pt x="1671257" y="46656"/>
                    </a:moveTo>
                    <a:cubicBezTo>
                      <a:pt x="1287876" y="372030"/>
                      <a:pt x="1044512" y="857614"/>
                      <a:pt x="1044512" y="1400063"/>
                    </a:cubicBezTo>
                    <a:lnTo>
                      <a:pt x="1044512" y="4162695"/>
                    </a:lnTo>
                    <a:lnTo>
                      <a:pt x="0" y="4094876"/>
                    </a:lnTo>
                    <a:cubicBezTo>
                      <a:pt x="0" y="4094876"/>
                      <a:pt x="119158" y="3501278"/>
                      <a:pt x="108299" y="2764996"/>
                    </a:cubicBezTo>
                    <a:cubicBezTo>
                      <a:pt x="97441" y="2028618"/>
                      <a:pt x="-97441" y="1530746"/>
                      <a:pt x="238220" y="1216517"/>
                    </a:cubicBezTo>
                    <a:cubicBezTo>
                      <a:pt x="573881" y="902287"/>
                      <a:pt x="920401" y="805037"/>
                      <a:pt x="952881" y="479662"/>
                    </a:cubicBezTo>
                    <a:cubicBezTo>
                      <a:pt x="985361" y="154288"/>
                      <a:pt x="1169480" y="317737"/>
                      <a:pt x="1381506" y="204295"/>
                    </a:cubicBezTo>
                    <a:cubicBezTo>
                      <a:pt x="1381506" y="204295"/>
                      <a:pt x="1342739" y="47037"/>
                      <a:pt x="1548479" y="3698"/>
                    </a:cubicBezTo>
                    <a:cubicBezTo>
                      <a:pt x="1607725" y="-8780"/>
                      <a:pt x="1646396" y="11509"/>
                      <a:pt x="1671257" y="46656"/>
                    </a:cubicBezTo>
                    <a:close/>
                  </a:path>
                </a:pathLst>
              </a:custGeom>
              <a:solidFill>
                <a:srgbClr val="B2E2F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" name="Google Shape;96;p13"/>
            <p:cNvGrpSpPr/>
            <p:nvPr/>
          </p:nvGrpSpPr>
          <p:grpSpPr>
            <a:xfrm>
              <a:off x="4132266" y="3613610"/>
              <a:ext cx="2564617" cy="2432116"/>
              <a:chOff x="4132266" y="3613610"/>
              <a:chExt cx="2564617" cy="2432116"/>
            </a:xfrm>
          </p:grpSpPr>
          <p:sp>
            <p:nvSpPr>
              <p:cNvPr id="97" name="Google Shape;97;p13"/>
              <p:cNvSpPr/>
              <p:nvPr/>
            </p:nvSpPr>
            <p:spPr>
              <a:xfrm>
                <a:off x="4132266" y="3613610"/>
                <a:ext cx="2564617" cy="2432116"/>
              </a:xfrm>
              <a:custGeom>
                <a:rect b="b" l="l" r="r" t="t"/>
                <a:pathLst>
                  <a:path extrusionOk="0" h="2432116" w="2564617">
                    <a:moveTo>
                      <a:pt x="2429125" y="1830879"/>
                    </a:moveTo>
                    <a:cubicBezTo>
                      <a:pt x="2398836" y="2032524"/>
                      <a:pt x="2375595" y="2166731"/>
                      <a:pt x="2375595" y="2166731"/>
                    </a:cubicBezTo>
                    <a:cubicBezTo>
                      <a:pt x="2175665" y="2142823"/>
                      <a:pt x="1734467" y="2261600"/>
                      <a:pt x="1655791" y="2211403"/>
                    </a:cubicBezTo>
                    <a:cubicBezTo>
                      <a:pt x="1577114" y="2161207"/>
                      <a:pt x="1114390" y="2201307"/>
                      <a:pt x="1000756" y="2193687"/>
                    </a:cubicBezTo>
                    <a:cubicBezTo>
                      <a:pt x="887123" y="2186163"/>
                      <a:pt x="215420" y="2465626"/>
                      <a:pt x="36922" y="2428764"/>
                    </a:cubicBezTo>
                    <a:cubicBezTo>
                      <a:pt x="-2036" y="2420763"/>
                      <a:pt x="-8227" y="2358946"/>
                      <a:pt x="9299" y="2267410"/>
                    </a:cubicBezTo>
                    <a:cubicBezTo>
                      <a:pt x="72164" y="1939465"/>
                      <a:pt x="440496" y="1230043"/>
                      <a:pt x="703005" y="1250426"/>
                    </a:cubicBezTo>
                    <a:cubicBezTo>
                      <a:pt x="1038761" y="1276525"/>
                      <a:pt x="1578924" y="1614376"/>
                      <a:pt x="1639122" y="1494171"/>
                    </a:cubicBezTo>
                    <a:cubicBezTo>
                      <a:pt x="1699225" y="1373966"/>
                      <a:pt x="2116324" y="33226"/>
                      <a:pt x="2436555" y="365"/>
                    </a:cubicBezTo>
                    <a:cubicBezTo>
                      <a:pt x="2677633" y="-24400"/>
                      <a:pt x="2521137" y="1216327"/>
                      <a:pt x="2429125" y="1830879"/>
                    </a:cubicBezTo>
                    <a:close/>
                  </a:path>
                </a:pathLst>
              </a:custGeom>
              <a:solidFill>
                <a:srgbClr val="E4EFF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4132266" y="5344883"/>
                <a:ext cx="2429125" cy="700842"/>
              </a:xfrm>
              <a:custGeom>
                <a:rect b="b" l="l" r="r" t="t"/>
                <a:pathLst>
                  <a:path extrusionOk="0" h="700842" w="2429125">
                    <a:moveTo>
                      <a:pt x="2429125" y="99606"/>
                    </a:moveTo>
                    <a:cubicBezTo>
                      <a:pt x="2398836" y="301250"/>
                      <a:pt x="2375595" y="435457"/>
                      <a:pt x="2375595" y="435457"/>
                    </a:cubicBezTo>
                    <a:cubicBezTo>
                      <a:pt x="2175665" y="411550"/>
                      <a:pt x="1734467" y="530327"/>
                      <a:pt x="1655791" y="480130"/>
                    </a:cubicBezTo>
                    <a:cubicBezTo>
                      <a:pt x="1577114" y="429933"/>
                      <a:pt x="1114390" y="470033"/>
                      <a:pt x="1000756" y="462413"/>
                    </a:cubicBezTo>
                    <a:cubicBezTo>
                      <a:pt x="887123" y="454889"/>
                      <a:pt x="215420" y="734352"/>
                      <a:pt x="36922" y="697490"/>
                    </a:cubicBezTo>
                    <a:cubicBezTo>
                      <a:pt x="-2036" y="689490"/>
                      <a:pt x="-8227" y="627672"/>
                      <a:pt x="9299" y="536137"/>
                    </a:cubicBezTo>
                    <a:cubicBezTo>
                      <a:pt x="355723" y="387166"/>
                      <a:pt x="555463" y="-62509"/>
                      <a:pt x="822163" y="7309"/>
                    </a:cubicBezTo>
                    <a:cubicBezTo>
                      <a:pt x="1125344" y="86652"/>
                      <a:pt x="1875532" y="188474"/>
                      <a:pt x="2031076" y="137611"/>
                    </a:cubicBezTo>
                    <a:cubicBezTo>
                      <a:pt x="2106990" y="112750"/>
                      <a:pt x="2276059" y="103035"/>
                      <a:pt x="2429125" y="99606"/>
                    </a:cubicBezTo>
                    <a:close/>
                  </a:path>
                </a:pathLst>
              </a:custGeom>
              <a:solidFill>
                <a:srgbClr val="B2E2F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" name="Google Shape;99;p13"/>
            <p:cNvGrpSpPr/>
            <p:nvPr/>
          </p:nvGrpSpPr>
          <p:grpSpPr>
            <a:xfrm>
              <a:off x="8529161" y="749331"/>
              <a:ext cx="2808636" cy="5075682"/>
              <a:chOff x="8529161" y="749331"/>
              <a:chExt cx="2808636" cy="5075682"/>
            </a:xfrm>
          </p:grpSpPr>
          <p:sp>
            <p:nvSpPr>
              <p:cNvPr id="100" name="Google Shape;100;p13"/>
              <p:cNvSpPr/>
              <p:nvPr/>
            </p:nvSpPr>
            <p:spPr>
              <a:xfrm>
                <a:off x="8529161" y="749331"/>
                <a:ext cx="2808636" cy="5018722"/>
              </a:xfrm>
              <a:custGeom>
                <a:rect b="b" l="l" r="r" t="t"/>
                <a:pathLst>
                  <a:path extrusionOk="0" h="5018722" w="2808636">
                    <a:moveTo>
                      <a:pt x="2759869" y="3303461"/>
                    </a:moveTo>
                    <a:lnTo>
                      <a:pt x="2808637" y="4920615"/>
                    </a:lnTo>
                    <a:lnTo>
                      <a:pt x="1528858" y="5018723"/>
                    </a:lnTo>
                    <a:lnTo>
                      <a:pt x="1528858" y="1758029"/>
                    </a:lnTo>
                    <a:cubicBezTo>
                      <a:pt x="1528858" y="1267873"/>
                      <a:pt x="1330166" y="824103"/>
                      <a:pt x="1008888" y="502920"/>
                    </a:cubicBezTo>
                    <a:cubicBezTo>
                      <a:pt x="742474" y="236506"/>
                      <a:pt x="391668" y="54388"/>
                      <a:pt x="0" y="0"/>
                    </a:cubicBezTo>
                    <a:cubicBezTo>
                      <a:pt x="387001" y="11335"/>
                      <a:pt x="984123" y="-17240"/>
                      <a:pt x="1092327" y="166783"/>
                    </a:cubicBezTo>
                    <a:cubicBezTo>
                      <a:pt x="1200626" y="350901"/>
                      <a:pt x="1503807" y="751523"/>
                      <a:pt x="1660303" y="878872"/>
                    </a:cubicBezTo>
                    <a:cubicBezTo>
                      <a:pt x="1816894" y="1006221"/>
                      <a:pt x="1871948" y="1487805"/>
                      <a:pt x="1813750" y="1743075"/>
                    </a:cubicBezTo>
                    <a:cubicBezTo>
                      <a:pt x="1755553" y="1998250"/>
                      <a:pt x="1590389" y="2614041"/>
                      <a:pt x="1813750" y="2679478"/>
                    </a:cubicBezTo>
                    <a:cubicBezTo>
                      <a:pt x="2037112" y="2744915"/>
                      <a:pt x="2516219" y="2898362"/>
                      <a:pt x="2759869" y="3303461"/>
                    </a:cubicBezTo>
                    <a:close/>
                  </a:path>
                </a:pathLst>
              </a:custGeom>
              <a:solidFill>
                <a:srgbClr val="98664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13"/>
              <p:cNvSpPr/>
              <p:nvPr/>
            </p:nvSpPr>
            <p:spPr>
              <a:xfrm>
                <a:off x="10058019" y="4002214"/>
                <a:ext cx="555116" cy="1822799"/>
              </a:xfrm>
              <a:custGeom>
                <a:rect b="b" l="l" r="r" t="t"/>
                <a:pathLst>
                  <a:path extrusionOk="0" h="1822799" w="555116">
                    <a:moveTo>
                      <a:pt x="555117" y="1822799"/>
                    </a:moveTo>
                    <a:lnTo>
                      <a:pt x="0" y="1765840"/>
                    </a:lnTo>
                    <a:lnTo>
                      <a:pt x="0" y="0"/>
                    </a:lnTo>
                    <a:cubicBezTo>
                      <a:pt x="0" y="0"/>
                      <a:pt x="65151" y="57721"/>
                      <a:pt x="86868" y="223742"/>
                    </a:cubicBezTo>
                    <a:cubicBezTo>
                      <a:pt x="89439" y="243364"/>
                      <a:pt x="91916" y="260318"/>
                      <a:pt x="94488" y="275177"/>
                    </a:cubicBezTo>
                    <a:cubicBezTo>
                      <a:pt x="71247" y="262319"/>
                      <a:pt x="54007" y="255651"/>
                      <a:pt x="51149" y="254603"/>
                    </a:cubicBezTo>
                    <a:cubicBezTo>
                      <a:pt x="67151" y="264700"/>
                      <a:pt x="82677" y="277178"/>
                      <a:pt x="97441" y="291275"/>
                    </a:cubicBezTo>
                    <a:cubicBezTo>
                      <a:pt x="115633" y="385858"/>
                      <a:pt x="134398" y="383572"/>
                      <a:pt x="156591" y="463105"/>
                    </a:cubicBezTo>
                    <a:cubicBezTo>
                      <a:pt x="165830" y="496157"/>
                      <a:pt x="196119" y="527113"/>
                      <a:pt x="236601" y="568738"/>
                    </a:cubicBezTo>
                    <a:cubicBezTo>
                      <a:pt x="245745" y="578168"/>
                      <a:pt x="255461" y="588169"/>
                      <a:pt x="265557" y="598837"/>
                    </a:cubicBezTo>
                    <a:cubicBezTo>
                      <a:pt x="270891" y="604457"/>
                      <a:pt x="276320" y="610362"/>
                      <a:pt x="281844" y="616458"/>
                    </a:cubicBezTo>
                    <a:cubicBezTo>
                      <a:pt x="285369" y="620268"/>
                      <a:pt x="288893" y="624173"/>
                      <a:pt x="292512" y="628174"/>
                    </a:cubicBezTo>
                    <a:cubicBezTo>
                      <a:pt x="360521" y="704469"/>
                      <a:pt x="439960" y="814388"/>
                      <a:pt x="498062" y="996220"/>
                    </a:cubicBezTo>
                    <a:lnTo>
                      <a:pt x="555117" y="1822799"/>
                    </a:lnTo>
                    <a:close/>
                  </a:path>
                </a:pathLst>
              </a:custGeom>
              <a:solidFill>
                <a:srgbClr val="683B2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13"/>
              <p:cNvSpPr/>
              <p:nvPr/>
            </p:nvSpPr>
            <p:spPr>
              <a:xfrm>
                <a:off x="10109168" y="4256817"/>
                <a:ext cx="46291" cy="36671"/>
              </a:xfrm>
              <a:custGeom>
                <a:rect b="b" l="l" r="r" t="t"/>
                <a:pathLst>
                  <a:path extrusionOk="0" h="36671" w="46291">
                    <a:moveTo>
                      <a:pt x="46291" y="36671"/>
                    </a:moveTo>
                    <a:cubicBezTo>
                      <a:pt x="31528" y="22574"/>
                      <a:pt x="16002" y="10096"/>
                      <a:pt x="0" y="0"/>
                    </a:cubicBezTo>
                    <a:cubicBezTo>
                      <a:pt x="2857" y="1048"/>
                      <a:pt x="20098" y="7715"/>
                      <a:pt x="43339" y="20574"/>
                    </a:cubicBezTo>
                    <a:cubicBezTo>
                      <a:pt x="44291" y="26289"/>
                      <a:pt x="45339" y="31623"/>
                      <a:pt x="46291" y="36671"/>
                    </a:cubicBezTo>
                    <a:close/>
                  </a:path>
                </a:pathLst>
              </a:custGeom>
              <a:solidFill>
                <a:srgbClr val="683B2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3" name="Google Shape;103;p13"/>
              <p:cNvGrpSpPr/>
              <p:nvPr/>
            </p:nvGrpSpPr>
            <p:grpSpPr>
              <a:xfrm>
                <a:off x="10109168" y="4253102"/>
                <a:ext cx="373569" cy="377286"/>
                <a:chOff x="10109168" y="4253102"/>
                <a:chExt cx="373569" cy="377286"/>
              </a:xfrm>
            </p:grpSpPr>
            <p:sp>
              <p:nvSpPr>
                <p:cNvPr id="104" name="Google Shape;104;p13"/>
                <p:cNvSpPr/>
                <p:nvPr/>
              </p:nvSpPr>
              <p:spPr>
                <a:xfrm>
                  <a:off x="10109168" y="4253102"/>
                  <a:ext cx="230719" cy="365569"/>
                </a:xfrm>
                <a:custGeom>
                  <a:rect b="b" l="l" r="r" t="t"/>
                  <a:pathLst>
                    <a:path extrusionOk="0" h="365569" w="230719">
                      <a:moveTo>
                        <a:pt x="230695" y="365570"/>
                      </a:moveTo>
                      <a:cubicBezTo>
                        <a:pt x="225171" y="359474"/>
                        <a:pt x="219742" y="353568"/>
                        <a:pt x="214408" y="347948"/>
                      </a:cubicBezTo>
                      <a:cubicBezTo>
                        <a:pt x="204311" y="337280"/>
                        <a:pt x="194596" y="327279"/>
                        <a:pt x="185451" y="317850"/>
                      </a:cubicBezTo>
                      <a:cubicBezTo>
                        <a:pt x="174212" y="280607"/>
                        <a:pt x="154400" y="236506"/>
                        <a:pt x="120491" y="218408"/>
                      </a:cubicBezTo>
                      <a:cubicBezTo>
                        <a:pt x="120491" y="218408"/>
                        <a:pt x="170307" y="215265"/>
                        <a:pt x="183261" y="234791"/>
                      </a:cubicBezTo>
                      <a:cubicBezTo>
                        <a:pt x="171259" y="210788"/>
                        <a:pt x="117253" y="108013"/>
                        <a:pt x="46291" y="40386"/>
                      </a:cubicBezTo>
                      <a:cubicBezTo>
                        <a:pt x="31528" y="26289"/>
                        <a:pt x="16002" y="13811"/>
                        <a:pt x="0" y="3715"/>
                      </a:cubicBezTo>
                      <a:cubicBezTo>
                        <a:pt x="2857" y="4763"/>
                        <a:pt x="20098" y="11430"/>
                        <a:pt x="43339" y="24289"/>
                      </a:cubicBezTo>
                      <a:cubicBezTo>
                        <a:pt x="88296" y="49244"/>
                        <a:pt x="155543" y="97155"/>
                        <a:pt x="183928" y="172117"/>
                      </a:cubicBezTo>
                      <a:cubicBezTo>
                        <a:pt x="182880" y="165259"/>
                        <a:pt x="164878" y="54388"/>
                        <a:pt x="144685" y="0"/>
                      </a:cubicBezTo>
                      <a:cubicBezTo>
                        <a:pt x="171926" y="30099"/>
                        <a:pt x="203739" y="113443"/>
                        <a:pt x="219932" y="219170"/>
                      </a:cubicBezTo>
                      <a:cubicBezTo>
                        <a:pt x="226980" y="264605"/>
                        <a:pt x="231077" y="314230"/>
                        <a:pt x="230695" y="365570"/>
                      </a:cubicBezTo>
                      <a:close/>
                    </a:path>
                  </a:pathLst>
                </a:custGeom>
                <a:solidFill>
                  <a:srgbClr val="909E4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" name="Google Shape;105;p13"/>
                <p:cNvSpPr/>
                <p:nvPr/>
              </p:nvSpPr>
              <p:spPr>
                <a:xfrm>
                  <a:off x="10323042" y="4276058"/>
                  <a:ext cx="159695" cy="354330"/>
                </a:xfrm>
                <a:custGeom>
                  <a:rect b="b" l="l" r="r" t="t"/>
                  <a:pathLst>
                    <a:path extrusionOk="0" h="354330" w="159695">
                      <a:moveTo>
                        <a:pt x="27489" y="354330"/>
                      </a:moveTo>
                      <a:cubicBezTo>
                        <a:pt x="23869" y="350330"/>
                        <a:pt x="20345" y="346424"/>
                        <a:pt x="16821" y="342614"/>
                      </a:cubicBezTo>
                      <a:cubicBezTo>
                        <a:pt x="11296" y="336518"/>
                        <a:pt x="5868" y="330613"/>
                        <a:pt x="534" y="324993"/>
                      </a:cubicBezTo>
                      <a:cubicBezTo>
                        <a:pt x="-1181" y="280702"/>
                        <a:pt x="1391" y="236792"/>
                        <a:pt x="6058" y="196215"/>
                      </a:cubicBezTo>
                      <a:cubicBezTo>
                        <a:pt x="18059" y="91821"/>
                        <a:pt x="43777" y="9525"/>
                        <a:pt x="46825" y="0"/>
                      </a:cubicBezTo>
                      <a:cubicBezTo>
                        <a:pt x="36347" y="38291"/>
                        <a:pt x="26156" y="186785"/>
                        <a:pt x="26156" y="186785"/>
                      </a:cubicBezTo>
                      <a:cubicBezTo>
                        <a:pt x="75209" y="64008"/>
                        <a:pt x="154838" y="44387"/>
                        <a:pt x="159696" y="43339"/>
                      </a:cubicBezTo>
                      <a:cubicBezTo>
                        <a:pt x="95307" y="61532"/>
                        <a:pt x="15107" y="207931"/>
                        <a:pt x="27489" y="354330"/>
                      </a:cubicBezTo>
                      <a:close/>
                    </a:path>
                  </a:pathLst>
                </a:custGeom>
                <a:solidFill>
                  <a:srgbClr val="BBCB8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6" name="Google Shape;106;p13"/>
            <p:cNvGrpSpPr/>
            <p:nvPr/>
          </p:nvGrpSpPr>
          <p:grpSpPr>
            <a:xfrm>
              <a:off x="6507860" y="732377"/>
              <a:ext cx="3550158" cy="5047964"/>
              <a:chOff x="6507860" y="732377"/>
              <a:chExt cx="3550158" cy="5047964"/>
            </a:xfrm>
          </p:grpSpPr>
          <p:sp>
            <p:nvSpPr>
              <p:cNvPr id="107" name="Google Shape;107;p13"/>
              <p:cNvSpPr/>
              <p:nvPr/>
            </p:nvSpPr>
            <p:spPr>
              <a:xfrm>
                <a:off x="6507860" y="732377"/>
                <a:ext cx="3550158" cy="5047964"/>
              </a:xfrm>
              <a:custGeom>
                <a:rect b="b" l="l" r="r" t="t"/>
                <a:pathLst>
                  <a:path extrusionOk="0" h="5047964" w="3550158">
                    <a:moveTo>
                      <a:pt x="3550158" y="1774984"/>
                    </a:moveTo>
                    <a:lnTo>
                      <a:pt x="3550158" y="5047964"/>
                    </a:lnTo>
                    <a:lnTo>
                      <a:pt x="0" y="5047964"/>
                    </a:lnTo>
                    <a:lnTo>
                      <a:pt x="0" y="1774984"/>
                    </a:lnTo>
                    <a:cubicBezTo>
                      <a:pt x="0" y="1232535"/>
                      <a:pt x="243364" y="746951"/>
                      <a:pt x="626745" y="421577"/>
                    </a:cubicBezTo>
                    <a:cubicBezTo>
                      <a:pt x="818293" y="258794"/>
                      <a:pt x="1044797" y="136112"/>
                      <a:pt x="1293400" y="66199"/>
                    </a:cubicBezTo>
                    <a:cubicBezTo>
                      <a:pt x="1408748" y="33719"/>
                      <a:pt x="1528763" y="12668"/>
                      <a:pt x="1652302" y="4191"/>
                    </a:cubicBezTo>
                    <a:cubicBezTo>
                      <a:pt x="1692878" y="1429"/>
                      <a:pt x="1733836" y="0"/>
                      <a:pt x="1775079" y="0"/>
                    </a:cubicBezTo>
                    <a:cubicBezTo>
                      <a:pt x="1858613" y="0"/>
                      <a:pt x="1940814" y="5810"/>
                      <a:pt x="2021301" y="16954"/>
                    </a:cubicBezTo>
                    <a:cubicBezTo>
                      <a:pt x="2412969" y="71342"/>
                      <a:pt x="2763774" y="253460"/>
                      <a:pt x="3030188" y="519875"/>
                    </a:cubicBezTo>
                    <a:cubicBezTo>
                      <a:pt x="3040190" y="529876"/>
                      <a:pt x="3050096" y="540068"/>
                      <a:pt x="3059906" y="550355"/>
                    </a:cubicBezTo>
                    <a:cubicBezTo>
                      <a:pt x="3147917" y="642652"/>
                      <a:pt x="3226118" y="744474"/>
                      <a:pt x="3292697" y="854012"/>
                    </a:cubicBezTo>
                    <a:cubicBezTo>
                      <a:pt x="3456147" y="1122521"/>
                      <a:pt x="3550158" y="1437799"/>
                      <a:pt x="3550158" y="1774984"/>
                    </a:cubicBezTo>
                    <a:close/>
                  </a:path>
                </a:pathLst>
              </a:custGeom>
              <a:solidFill>
                <a:srgbClr val="CB8E5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13"/>
              <p:cNvSpPr/>
              <p:nvPr/>
            </p:nvSpPr>
            <p:spPr>
              <a:xfrm>
                <a:off x="6587108" y="847534"/>
                <a:ext cx="3391662" cy="4932806"/>
              </a:xfrm>
              <a:custGeom>
                <a:rect b="b" l="l" r="r" t="t"/>
                <a:pathLst>
                  <a:path extrusionOk="0" h="4932806" w="3391662">
                    <a:moveTo>
                      <a:pt x="3391662" y="4932807"/>
                    </a:moveTo>
                    <a:lnTo>
                      <a:pt x="0" y="4932807"/>
                    </a:lnTo>
                    <a:lnTo>
                      <a:pt x="0" y="1695831"/>
                    </a:lnTo>
                    <a:cubicBezTo>
                      <a:pt x="0" y="759238"/>
                      <a:pt x="759238" y="0"/>
                      <a:pt x="1695831" y="0"/>
                    </a:cubicBezTo>
                    <a:lnTo>
                      <a:pt x="1695831" y="0"/>
                    </a:lnTo>
                    <a:cubicBezTo>
                      <a:pt x="2632424" y="0"/>
                      <a:pt x="3391662" y="759238"/>
                      <a:pt x="3391662" y="1695831"/>
                    </a:cubicBezTo>
                    <a:lnTo>
                      <a:pt x="3391662" y="4932807"/>
                    </a:lnTo>
                    <a:close/>
                  </a:path>
                </a:pathLst>
              </a:custGeom>
              <a:solidFill>
                <a:srgbClr val="48231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13"/>
              <p:cNvSpPr/>
              <p:nvPr/>
            </p:nvSpPr>
            <p:spPr>
              <a:xfrm>
                <a:off x="6768274" y="1110995"/>
                <a:ext cx="3029331" cy="4367688"/>
              </a:xfrm>
              <a:custGeom>
                <a:rect b="b" l="l" r="r" t="t"/>
                <a:pathLst>
                  <a:path extrusionOk="0" h="4367688" w="3029331">
                    <a:moveTo>
                      <a:pt x="1514665" y="76200"/>
                    </a:moveTo>
                    <a:cubicBezTo>
                      <a:pt x="1898904" y="76200"/>
                      <a:pt x="2260092" y="225838"/>
                      <a:pt x="2531841" y="497491"/>
                    </a:cubicBezTo>
                    <a:cubicBezTo>
                      <a:pt x="2803493" y="769144"/>
                      <a:pt x="2953131" y="1130427"/>
                      <a:pt x="2953131" y="1514666"/>
                    </a:cubicBezTo>
                    <a:lnTo>
                      <a:pt x="2953131" y="4291489"/>
                    </a:lnTo>
                    <a:lnTo>
                      <a:pt x="76200" y="4291489"/>
                    </a:lnTo>
                    <a:lnTo>
                      <a:pt x="76200" y="1514761"/>
                    </a:lnTo>
                    <a:cubicBezTo>
                      <a:pt x="76200" y="1130522"/>
                      <a:pt x="225838" y="769334"/>
                      <a:pt x="497491" y="497586"/>
                    </a:cubicBezTo>
                    <a:cubicBezTo>
                      <a:pt x="769239" y="225838"/>
                      <a:pt x="1130427" y="76200"/>
                      <a:pt x="1514665" y="76200"/>
                    </a:cubicBezTo>
                    <a:moveTo>
                      <a:pt x="1514665" y="0"/>
                    </a:moveTo>
                    <a:lnTo>
                      <a:pt x="1514665" y="0"/>
                    </a:lnTo>
                    <a:cubicBezTo>
                      <a:pt x="678085" y="0"/>
                      <a:pt x="0" y="678180"/>
                      <a:pt x="0" y="1514666"/>
                    </a:cubicBezTo>
                    <a:lnTo>
                      <a:pt x="0" y="4367689"/>
                    </a:lnTo>
                    <a:lnTo>
                      <a:pt x="3029331" y="4367689"/>
                    </a:lnTo>
                    <a:lnTo>
                      <a:pt x="3029331" y="1514761"/>
                    </a:lnTo>
                    <a:cubicBezTo>
                      <a:pt x="3029331" y="678180"/>
                      <a:pt x="2351246" y="0"/>
                      <a:pt x="1514665" y="0"/>
                    </a:cubicBezTo>
                    <a:lnTo>
                      <a:pt x="1514665" y="0"/>
                    </a:lnTo>
                    <a:close/>
                  </a:path>
                </a:pathLst>
              </a:custGeom>
              <a:solidFill>
                <a:srgbClr val="98664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10;p13"/>
              <p:cNvGrpSpPr/>
              <p:nvPr/>
            </p:nvGrpSpPr>
            <p:grpSpPr>
              <a:xfrm>
                <a:off x="7367288" y="1196054"/>
                <a:ext cx="1740342" cy="4235672"/>
                <a:chOff x="7367288" y="1196054"/>
                <a:chExt cx="1740342" cy="4235672"/>
              </a:xfrm>
            </p:grpSpPr>
            <p:sp>
              <p:nvSpPr>
                <p:cNvPr id="111" name="Google Shape;111;p13"/>
                <p:cNvSpPr/>
                <p:nvPr/>
              </p:nvSpPr>
              <p:spPr>
                <a:xfrm>
                  <a:off x="8994819" y="1439513"/>
                  <a:ext cx="112811" cy="3992213"/>
                </a:xfrm>
                <a:custGeom>
                  <a:rect b="b" l="l" r="r" t="t"/>
                  <a:pathLst>
                    <a:path extrusionOk="0" h="3992213" w="112811">
                      <a:moveTo>
                        <a:pt x="94412" y="0"/>
                      </a:moveTo>
                      <a:cubicBezTo>
                        <a:pt x="99841" y="166497"/>
                        <a:pt x="99841" y="333280"/>
                        <a:pt x="95459" y="499967"/>
                      </a:cubicBezTo>
                      <a:cubicBezTo>
                        <a:pt x="92697" y="583311"/>
                        <a:pt x="89268" y="666655"/>
                        <a:pt x="84220" y="749903"/>
                      </a:cubicBezTo>
                      <a:cubicBezTo>
                        <a:pt x="79172" y="833152"/>
                        <a:pt x="72600" y="916305"/>
                        <a:pt x="66123" y="999268"/>
                      </a:cubicBezTo>
                      <a:cubicBezTo>
                        <a:pt x="59836" y="1082326"/>
                        <a:pt x="52692" y="1165098"/>
                        <a:pt x="48692" y="1247775"/>
                      </a:cubicBezTo>
                      <a:cubicBezTo>
                        <a:pt x="44405" y="1330452"/>
                        <a:pt x="44025" y="1412939"/>
                        <a:pt x="46025" y="1495806"/>
                      </a:cubicBezTo>
                      <a:cubicBezTo>
                        <a:pt x="50120" y="1661732"/>
                        <a:pt x="58788" y="1828038"/>
                        <a:pt x="66980" y="1994154"/>
                      </a:cubicBezTo>
                      <a:lnTo>
                        <a:pt x="92602" y="2492978"/>
                      </a:lnTo>
                      <a:lnTo>
                        <a:pt x="104699" y="2742533"/>
                      </a:lnTo>
                      <a:cubicBezTo>
                        <a:pt x="106604" y="2784158"/>
                        <a:pt x="108604" y="2825782"/>
                        <a:pt x="110033" y="2867406"/>
                      </a:cubicBezTo>
                      <a:cubicBezTo>
                        <a:pt x="111461" y="2909030"/>
                        <a:pt x="112986" y="2950940"/>
                        <a:pt x="112795" y="2993136"/>
                      </a:cubicBezTo>
                      <a:cubicBezTo>
                        <a:pt x="109271" y="3326130"/>
                        <a:pt x="104223" y="3659219"/>
                        <a:pt x="94602" y="3992213"/>
                      </a:cubicBezTo>
                      <a:cubicBezTo>
                        <a:pt x="84982" y="3659219"/>
                        <a:pt x="79934" y="3326130"/>
                        <a:pt x="76409" y="2993136"/>
                      </a:cubicBezTo>
                      <a:cubicBezTo>
                        <a:pt x="75743" y="2952083"/>
                        <a:pt x="73361" y="2910840"/>
                        <a:pt x="70980" y="2869216"/>
                      </a:cubicBezTo>
                      <a:lnTo>
                        <a:pt x="63646" y="2744629"/>
                      </a:lnTo>
                      <a:lnTo>
                        <a:pt x="48310" y="2495360"/>
                      </a:lnTo>
                      <a:cubicBezTo>
                        <a:pt x="37929" y="2329148"/>
                        <a:pt x="28784" y="2162842"/>
                        <a:pt x="19831" y="1996440"/>
                      </a:cubicBezTo>
                      <a:cubicBezTo>
                        <a:pt x="11354" y="1830038"/>
                        <a:pt x="4115" y="1663541"/>
                        <a:pt x="495" y="1496568"/>
                      </a:cubicBezTo>
                      <a:cubicBezTo>
                        <a:pt x="-1029" y="1412939"/>
                        <a:pt x="972" y="1328738"/>
                        <a:pt x="6401" y="1245203"/>
                      </a:cubicBezTo>
                      <a:cubicBezTo>
                        <a:pt x="11735" y="1161669"/>
                        <a:pt x="19641" y="1078516"/>
                        <a:pt x="28213" y="995648"/>
                      </a:cubicBezTo>
                      <a:cubicBezTo>
                        <a:pt x="36690" y="912781"/>
                        <a:pt x="45072" y="830104"/>
                        <a:pt x="52216" y="747236"/>
                      </a:cubicBezTo>
                      <a:cubicBezTo>
                        <a:pt x="59931" y="664464"/>
                        <a:pt x="66027" y="581597"/>
                        <a:pt x="71552" y="498539"/>
                      </a:cubicBezTo>
                      <a:cubicBezTo>
                        <a:pt x="82410" y="332804"/>
                        <a:pt x="88697" y="166497"/>
                        <a:pt x="94412" y="0"/>
                      </a:cubicBezTo>
                      <a:close/>
                    </a:path>
                  </a:pathLst>
                </a:custGeom>
                <a:solidFill>
                  <a:srgbClr val="613D1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12;p13"/>
                <p:cNvSpPr/>
                <p:nvPr/>
              </p:nvSpPr>
              <p:spPr>
                <a:xfrm>
                  <a:off x="8167751" y="1196054"/>
                  <a:ext cx="146642" cy="4162996"/>
                </a:xfrm>
                <a:custGeom>
                  <a:rect b="b" l="l" r="r" t="t"/>
                  <a:pathLst>
                    <a:path extrusionOk="0" h="4162996" w="146642">
                      <a:moveTo>
                        <a:pt x="109187" y="0"/>
                      </a:moveTo>
                      <a:cubicBezTo>
                        <a:pt x="117284" y="86677"/>
                        <a:pt x="122237" y="174308"/>
                        <a:pt x="113093" y="261747"/>
                      </a:cubicBezTo>
                      <a:cubicBezTo>
                        <a:pt x="108806" y="305467"/>
                        <a:pt x="100615" y="348615"/>
                        <a:pt x="93376" y="391382"/>
                      </a:cubicBezTo>
                      <a:cubicBezTo>
                        <a:pt x="85947" y="434245"/>
                        <a:pt x="79755" y="477107"/>
                        <a:pt x="75278" y="520160"/>
                      </a:cubicBezTo>
                      <a:cubicBezTo>
                        <a:pt x="66611" y="606171"/>
                        <a:pt x="62991" y="693325"/>
                        <a:pt x="59658" y="780098"/>
                      </a:cubicBezTo>
                      <a:cubicBezTo>
                        <a:pt x="56610" y="866965"/>
                        <a:pt x="54324" y="953929"/>
                        <a:pt x="53942" y="1040797"/>
                      </a:cubicBezTo>
                      <a:cubicBezTo>
                        <a:pt x="53847" y="1214438"/>
                        <a:pt x="56038" y="1388745"/>
                        <a:pt x="75469" y="1560195"/>
                      </a:cubicBezTo>
                      <a:cubicBezTo>
                        <a:pt x="96805" y="1732693"/>
                        <a:pt x="117284" y="1906619"/>
                        <a:pt x="131095" y="2080736"/>
                      </a:cubicBezTo>
                      <a:cubicBezTo>
                        <a:pt x="137667" y="2167890"/>
                        <a:pt x="142715" y="2255234"/>
                        <a:pt x="145097" y="2342864"/>
                      </a:cubicBezTo>
                      <a:cubicBezTo>
                        <a:pt x="146335" y="2386680"/>
                        <a:pt x="146906" y="2430494"/>
                        <a:pt x="146526" y="2474405"/>
                      </a:cubicBezTo>
                      <a:cubicBezTo>
                        <a:pt x="146240" y="2518315"/>
                        <a:pt x="145001" y="2562225"/>
                        <a:pt x="142048" y="2606231"/>
                      </a:cubicBezTo>
                      <a:cubicBezTo>
                        <a:pt x="139191" y="2650236"/>
                        <a:pt x="135000" y="2694242"/>
                        <a:pt x="128047" y="2738152"/>
                      </a:cubicBezTo>
                      <a:cubicBezTo>
                        <a:pt x="121093" y="2782062"/>
                        <a:pt x="111854" y="2825972"/>
                        <a:pt x="96519" y="2869025"/>
                      </a:cubicBezTo>
                      <a:lnTo>
                        <a:pt x="86327" y="2899124"/>
                      </a:lnTo>
                      <a:cubicBezTo>
                        <a:pt x="82993" y="2908935"/>
                        <a:pt x="80707" y="2919317"/>
                        <a:pt x="77850" y="2929414"/>
                      </a:cubicBezTo>
                      <a:cubicBezTo>
                        <a:pt x="72897" y="2949988"/>
                        <a:pt x="68420" y="2970752"/>
                        <a:pt x="64896" y="2991898"/>
                      </a:cubicBezTo>
                      <a:cubicBezTo>
                        <a:pt x="57372" y="3034093"/>
                        <a:pt x="51847" y="3076861"/>
                        <a:pt x="47656" y="3119914"/>
                      </a:cubicBezTo>
                      <a:cubicBezTo>
                        <a:pt x="38798" y="3205925"/>
                        <a:pt x="34702" y="3292793"/>
                        <a:pt x="31368" y="3379565"/>
                      </a:cubicBezTo>
                      <a:cubicBezTo>
                        <a:pt x="28130" y="3466433"/>
                        <a:pt x="26892" y="3553397"/>
                        <a:pt x="26701" y="3640455"/>
                      </a:cubicBezTo>
                      <a:cubicBezTo>
                        <a:pt x="25939" y="3814572"/>
                        <a:pt x="29368" y="3988784"/>
                        <a:pt x="34607" y="4162997"/>
                      </a:cubicBezTo>
                      <a:cubicBezTo>
                        <a:pt x="18795" y="3989356"/>
                        <a:pt x="9080" y="3815143"/>
                        <a:pt x="3364" y="3640741"/>
                      </a:cubicBezTo>
                      <a:cubicBezTo>
                        <a:pt x="-1303" y="3466338"/>
                        <a:pt x="-2922" y="3291555"/>
                        <a:pt x="10699" y="3116580"/>
                      </a:cubicBezTo>
                      <a:cubicBezTo>
                        <a:pt x="14032" y="3072860"/>
                        <a:pt x="18700" y="3029045"/>
                        <a:pt x="25558" y="2985326"/>
                      </a:cubicBezTo>
                      <a:cubicBezTo>
                        <a:pt x="28797" y="2963418"/>
                        <a:pt x="33273" y="2941606"/>
                        <a:pt x="38226" y="2919698"/>
                      </a:cubicBezTo>
                      <a:cubicBezTo>
                        <a:pt x="41179" y="2908745"/>
                        <a:pt x="43465" y="2897886"/>
                        <a:pt x="46894" y="2886932"/>
                      </a:cubicBezTo>
                      <a:lnTo>
                        <a:pt x="57276" y="2855024"/>
                      </a:lnTo>
                      <a:cubicBezTo>
                        <a:pt x="70706" y="2815781"/>
                        <a:pt x="79088" y="2773966"/>
                        <a:pt x="85185" y="2731770"/>
                      </a:cubicBezTo>
                      <a:cubicBezTo>
                        <a:pt x="91281" y="2689574"/>
                        <a:pt x="94900" y="2646617"/>
                        <a:pt x="97091" y="2603659"/>
                      </a:cubicBezTo>
                      <a:cubicBezTo>
                        <a:pt x="105854" y="2431447"/>
                        <a:pt x="96995" y="2257616"/>
                        <a:pt x="83660" y="2084546"/>
                      </a:cubicBezTo>
                      <a:cubicBezTo>
                        <a:pt x="77088" y="1997964"/>
                        <a:pt x="69087" y="1911382"/>
                        <a:pt x="59943" y="1824990"/>
                      </a:cubicBezTo>
                      <a:cubicBezTo>
                        <a:pt x="51085" y="1738408"/>
                        <a:pt x="40226" y="1652397"/>
                        <a:pt x="30797" y="1565339"/>
                      </a:cubicBezTo>
                      <a:cubicBezTo>
                        <a:pt x="21843" y="1477709"/>
                        <a:pt x="17843" y="1390174"/>
                        <a:pt x="15842" y="1302639"/>
                      </a:cubicBezTo>
                      <a:cubicBezTo>
                        <a:pt x="13842" y="1215104"/>
                        <a:pt x="14604" y="1127760"/>
                        <a:pt x="16985" y="1040416"/>
                      </a:cubicBezTo>
                      <a:cubicBezTo>
                        <a:pt x="19366" y="953072"/>
                        <a:pt x="22986" y="865823"/>
                        <a:pt x="28701" y="778669"/>
                      </a:cubicBezTo>
                      <a:cubicBezTo>
                        <a:pt x="31654" y="735140"/>
                        <a:pt x="34797" y="691515"/>
                        <a:pt x="38512" y="648081"/>
                      </a:cubicBezTo>
                      <a:cubicBezTo>
                        <a:pt x="42227" y="604647"/>
                        <a:pt x="46227" y="560927"/>
                        <a:pt x="52323" y="517493"/>
                      </a:cubicBezTo>
                      <a:cubicBezTo>
                        <a:pt x="58515" y="474059"/>
                        <a:pt x="66420" y="430911"/>
                        <a:pt x="75373" y="388144"/>
                      </a:cubicBezTo>
                      <a:cubicBezTo>
                        <a:pt x="84327" y="345377"/>
                        <a:pt x="93757" y="303086"/>
                        <a:pt x="100139" y="260318"/>
                      </a:cubicBezTo>
                      <a:cubicBezTo>
                        <a:pt x="106616" y="217551"/>
                        <a:pt x="109568" y="174212"/>
                        <a:pt x="110521" y="130778"/>
                      </a:cubicBezTo>
                      <a:cubicBezTo>
                        <a:pt x="111950" y="87154"/>
                        <a:pt x="110616" y="43529"/>
                        <a:pt x="109187" y="0"/>
                      </a:cubicBezTo>
                      <a:close/>
                    </a:path>
                  </a:pathLst>
                </a:custGeom>
                <a:solidFill>
                  <a:srgbClr val="613D1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13"/>
                <p:cNvSpPr/>
                <p:nvPr/>
              </p:nvSpPr>
              <p:spPr>
                <a:xfrm>
                  <a:off x="7367288" y="1650873"/>
                  <a:ext cx="108387" cy="3708082"/>
                </a:xfrm>
                <a:custGeom>
                  <a:rect b="b" l="l" r="r" t="t"/>
                  <a:pathLst>
                    <a:path extrusionOk="0" h="3708082" w="108387">
                      <a:moveTo>
                        <a:pt x="56020" y="0"/>
                      </a:moveTo>
                      <a:cubicBezTo>
                        <a:pt x="55163" y="154781"/>
                        <a:pt x="55735" y="309467"/>
                        <a:pt x="64783" y="463677"/>
                      </a:cubicBezTo>
                      <a:cubicBezTo>
                        <a:pt x="68784" y="540734"/>
                        <a:pt x="75547" y="617791"/>
                        <a:pt x="77642" y="695897"/>
                      </a:cubicBezTo>
                      <a:cubicBezTo>
                        <a:pt x="78880" y="734949"/>
                        <a:pt x="77737" y="774192"/>
                        <a:pt x="75642" y="813149"/>
                      </a:cubicBezTo>
                      <a:lnTo>
                        <a:pt x="73737" y="842391"/>
                      </a:lnTo>
                      <a:lnTo>
                        <a:pt x="72403" y="870871"/>
                      </a:lnTo>
                      <a:cubicBezTo>
                        <a:pt x="71165" y="889635"/>
                        <a:pt x="71451" y="908780"/>
                        <a:pt x="71546" y="927830"/>
                      </a:cubicBezTo>
                      <a:cubicBezTo>
                        <a:pt x="72594" y="1004221"/>
                        <a:pt x="78690" y="1081183"/>
                        <a:pt x="84119" y="1158240"/>
                      </a:cubicBezTo>
                      <a:cubicBezTo>
                        <a:pt x="89834" y="1235297"/>
                        <a:pt x="96121" y="1312545"/>
                        <a:pt x="100788" y="1390079"/>
                      </a:cubicBezTo>
                      <a:cubicBezTo>
                        <a:pt x="105646" y="1467517"/>
                        <a:pt x="108598" y="1545336"/>
                        <a:pt x="108313" y="1623346"/>
                      </a:cubicBezTo>
                      <a:cubicBezTo>
                        <a:pt x="108789" y="1662303"/>
                        <a:pt x="106884" y="1701451"/>
                        <a:pt x="105550" y="1740503"/>
                      </a:cubicBezTo>
                      <a:lnTo>
                        <a:pt x="101359" y="1799177"/>
                      </a:lnTo>
                      <a:cubicBezTo>
                        <a:pt x="100788" y="1808988"/>
                        <a:pt x="99740" y="1818704"/>
                        <a:pt x="98502" y="1828514"/>
                      </a:cubicBezTo>
                      <a:lnTo>
                        <a:pt x="95073" y="1857851"/>
                      </a:lnTo>
                      <a:cubicBezTo>
                        <a:pt x="93930" y="1867662"/>
                        <a:pt x="92787" y="1877378"/>
                        <a:pt x="91358" y="1887093"/>
                      </a:cubicBezTo>
                      <a:lnTo>
                        <a:pt x="86119" y="1916239"/>
                      </a:lnTo>
                      <a:lnTo>
                        <a:pt x="75642" y="1973485"/>
                      </a:lnTo>
                      <a:cubicBezTo>
                        <a:pt x="71832" y="1991678"/>
                        <a:pt x="69736" y="2010728"/>
                        <a:pt x="66974" y="2029397"/>
                      </a:cubicBezTo>
                      <a:cubicBezTo>
                        <a:pt x="64879" y="2048351"/>
                        <a:pt x="62593" y="2067306"/>
                        <a:pt x="60783" y="2086356"/>
                      </a:cubicBezTo>
                      <a:cubicBezTo>
                        <a:pt x="53734" y="2162651"/>
                        <a:pt x="50210" y="2239613"/>
                        <a:pt x="47162" y="2316671"/>
                      </a:cubicBezTo>
                      <a:cubicBezTo>
                        <a:pt x="41257" y="2470785"/>
                        <a:pt x="40685" y="2625376"/>
                        <a:pt x="40209" y="2779966"/>
                      </a:cubicBezTo>
                      <a:cubicBezTo>
                        <a:pt x="40399" y="3089148"/>
                        <a:pt x="45257" y="3398520"/>
                        <a:pt x="49734" y="3708083"/>
                      </a:cubicBezTo>
                      <a:cubicBezTo>
                        <a:pt x="25445" y="3399377"/>
                        <a:pt x="10205" y="3090005"/>
                        <a:pt x="3061" y="2780348"/>
                      </a:cubicBezTo>
                      <a:cubicBezTo>
                        <a:pt x="1156" y="2702909"/>
                        <a:pt x="13" y="2625471"/>
                        <a:pt x="13" y="2547938"/>
                      </a:cubicBezTo>
                      <a:cubicBezTo>
                        <a:pt x="-82" y="2470404"/>
                        <a:pt x="299" y="2392871"/>
                        <a:pt x="2204" y="2315242"/>
                      </a:cubicBezTo>
                      <a:cubicBezTo>
                        <a:pt x="4204" y="2237613"/>
                        <a:pt x="7824" y="2159984"/>
                        <a:pt x="14587" y="2082070"/>
                      </a:cubicBezTo>
                      <a:cubicBezTo>
                        <a:pt x="16301" y="2062639"/>
                        <a:pt x="18492" y="2043113"/>
                        <a:pt x="20587" y="2023586"/>
                      </a:cubicBezTo>
                      <a:cubicBezTo>
                        <a:pt x="23445" y="2004060"/>
                        <a:pt x="25445" y="1984534"/>
                        <a:pt x="29446" y="1964817"/>
                      </a:cubicBezTo>
                      <a:lnTo>
                        <a:pt x="39542" y="1907857"/>
                      </a:lnTo>
                      <a:lnTo>
                        <a:pt x="44495" y="1879854"/>
                      </a:lnTo>
                      <a:lnTo>
                        <a:pt x="47924" y="1851565"/>
                      </a:lnTo>
                      <a:lnTo>
                        <a:pt x="51448" y="1823275"/>
                      </a:lnTo>
                      <a:cubicBezTo>
                        <a:pt x="52687" y="1813846"/>
                        <a:pt x="53734" y="1804416"/>
                        <a:pt x="54306" y="1794891"/>
                      </a:cubicBezTo>
                      <a:lnTo>
                        <a:pt x="58592" y="1737836"/>
                      </a:lnTo>
                      <a:cubicBezTo>
                        <a:pt x="60021" y="1699641"/>
                        <a:pt x="62116" y="1661446"/>
                        <a:pt x="61831" y="1622965"/>
                      </a:cubicBezTo>
                      <a:cubicBezTo>
                        <a:pt x="62497" y="1584674"/>
                        <a:pt x="61259" y="1546193"/>
                        <a:pt x="60688" y="1507712"/>
                      </a:cubicBezTo>
                      <a:cubicBezTo>
                        <a:pt x="59164" y="1469231"/>
                        <a:pt x="57925" y="1430846"/>
                        <a:pt x="55925" y="1392269"/>
                      </a:cubicBezTo>
                      <a:cubicBezTo>
                        <a:pt x="52401" y="1315212"/>
                        <a:pt x="47257" y="1238155"/>
                        <a:pt x="42590" y="1160812"/>
                      </a:cubicBezTo>
                      <a:cubicBezTo>
                        <a:pt x="38018" y="1083469"/>
                        <a:pt x="33637" y="1005935"/>
                        <a:pt x="34494" y="927544"/>
                      </a:cubicBezTo>
                      <a:cubicBezTo>
                        <a:pt x="34780" y="907923"/>
                        <a:pt x="34970" y="888397"/>
                        <a:pt x="36780" y="868585"/>
                      </a:cubicBezTo>
                      <a:lnTo>
                        <a:pt x="38875" y="839152"/>
                      </a:lnTo>
                      <a:lnTo>
                        <a:pt x="41447" y="810577"/>
                      </a:lnTo>
                      <a:cubicBezTo>
                        <a:pt x="44495" y="772477"/>
                        <a:pt x="46400" y="734282"/>
                        <a:pt x="46591" y="695897"/>
                      </a:cubicBezTo>
                      <a:cubicBezTo>
                        <a:pt x="47162" y="619220"/>
                        <a:pt x="42781" y="541782"/>
                        <a:pt x="41542" y="464248"/>
                      </a:cubicBezTo>
                      <a:cubicBezTo>
                        <a:pt x="38875" y="309372"/>
                        <a:pt x="44686" y="154400"/>
                        <a:pt x="56020" y="0"/>
                      </a:cubicBezTo>
                      <a:close/>
                    </a:path>
                  </a:pathLst>
                </a:custGeom>
                <a:solidFill>
                  <a:srgbClr val="613D1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14" name="Google Shape;114;p13"/>
              <p:cNvSpPr/>
              <p:nvPr/>
            </p:nvSpPr>
            <p:spPr>
              <a:xfrm>
                <a:off x="6844855" y="3128391"/>
                <a:ext cx="2874073" cy="593693"/>
              </a:xfrm>
              <a:custGeom>
                <a:rect b="b" l="l" r="r" t="t"/>
                <a:pathLst>
                  <a:path extrusionOk="0" h="593693" w="2874073">
                    <a:moveTo>
                      <a:pt x="0" y="0"/>
                    </a:moveTo>
                    <a:lnTo>
                      <a:pt x="2874073" y="0"/>
                    </a:lnTo>
                    <a:lnTo>
                      <a:pt x="2874073" y="593693"/>
                    </a:lnTo>
                    <a:lnTo>
                      <a:pt x="0" y="593693"/>
                    </a:lnTo>
                    <a:close/>
                  </a:path>
                </a:pathLst>
              </a:custGeom>
              <a:solidFill>
                <a:srgbClr val="98664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13"/>
              <p:cNvSpPr/>
              <p:nvPr/>
            </p:nvSpPr>
            <p:spPr>
              <a:xfrm>
                <a:off x="9258300" y="3268408"/>
                <a:ext cx="320802" cy="320801"/>
              </a:xfrm>
              <a:custGeom>
                <a:rect b="b" l="l" r="r" t="t"/>
                <a:pathLst>
                  <a:path extrusionOk="0" h="320801" w="320802">
                    <a:moveTo>
                      <a:pt x="320802" y="160401"/>
                    </a:moveTo>
                    <a:cubicBezTo>
                      <a:pt x="320802" y="248988"/>
                      <a:pt x="248988" y="320802"/>
                      <a:pt x="160401" y="320802"/>
                    </a:cubicBezTo>
                    <a:cubicBezTo>
                      <a:pt x="71814" y="320802"/>
                      <a:pt x="-1" y="248988"/>
                      <a:pt x="-1" y="160401"/>
                    </a:cubicBezTo>
                    <a:cubicBezTo>
                      <a:pt x="-1" y="71814"/>
                      <a:pt x="71814" y="0"/>
                      <a:pt x="160401" y="0"/>
                    </a:cubicBezTo>
                    <a:cubicBezTo>
                      <a:pt x="248988" y="0"/>
                      <a:pt x="320802" y="71814"/>
                      <a:pt x="320802" y="160401"/>
                    </a:cubicBezTo>
                    <a:close/>
                  </a:path>
                </a:pathLst>
              </a:custGeom>
              <a:solidFill>
                <a:srgbClr val="CB8E5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" name="Google Shape;116;p13"/>
            <p:cNvGrpSpPr/>
            <p:nvPr/>
          </p:nvGrpSpPr>
          <p:grpSpPr>
            <a:xfrm>
              <a:off x="10108787" y="3713284"/>
              <a:ext cx="2014061" cy="2469001"/>
              <a:chOff x="10108787" y="3713284"/>
              <a:chExt cx="2014061" cy="2469001"/>
            </a:xfrm>
          </p:grpSpPr>
          <p:sp>
            <p:nvSpPr>
              <p:cNvPr id="117" name="Google Shape;117;p13"/>
              <p:cNvSpPr/>
              <p:nvPr/>
            </p:nvSpPr>
            <p:spPr>
              <a:xfrm>
                <a:off x="10322814" y="3713284"/>
                <a:ext cx="1763934" cy="2301486"/>
              </a:xfrm>
              <a:custGeom>
                <a:rect b="b" l="l" r="r" t="t"/>
                <a:pathLst>
                  <a:path extrusionOk="0" h="2301486" w="1763934">
                    <a:moveTo>
                      <a:pt x="1763935" y="2045436"/>
                    </a:moveTo>
                    <a:cubicBezTo>
                      <a:pt x="1735550" y="2123731"/>
                      <a:pt x="1626870" y="2161259"/>
                      <a:pt x="1446276" y="2151639"/>
                    </a:cubicBezTo>
                    <a:cubicBezTo>
                      <a:pt x="1446276" y="2151639"/>
                      <a:pt x="1287494" y="2353569"/>
                      <a:pt x="1121473" y="2288609"/>
                    </a:cubicBezTo>
                    <a:cubicBezTo>
                      <a:pt x="955357" y="2223648"/>
                      <a:pt x="688277" y="2035911"/>
                      <a:pt x="623316" y="2035911"/>
                    </a:cubicBezTo>
                    <a:cubicBezTo>
                      <a:pt x="558355" y="2035911"/>
                      <a:pt x="406718" y="2195168"/>
                      <a:pt x="348996" y="2151639"/>
                    </a:cubicBezTo>
                    <a:cubicBezTo>
                      <a:pt x="292132" y="2108777"/>
                      <a:pt x="81439" y="1982190"/>
                      <a:pt x="74866" y="1978284"/>
                    </a:cubicBezTo>
                    <a:cubicBezTo>
                      <a:pt x="81629" y="1980665"/>
                      <a:pt x="237934" y="2034767"/>
                      <a:pt x="435673" y="1985428"/>
                    </a:cubicBezTo>
                    <a:cubicBezTo>
                      <a:pt x="637794" y="1934850"/>
                      <a:pt x="572834" y="1819312"/>
                      <a:pt x="792956" y="1891511"/>
                    </a:cubicBezTo>
                    <a:cubicBezTo>
                      <a:pt x="1013174" y="1963711"/>
                      <a:pt x="1280255" y="1956472"/>
                      <a:pt x="1316355" y="1927611"/>
                    </a:cubicBezTo>
                    <a:cubicBezTo>
                      <a:pt x="1352455" y="1898750"/>
                      <a:pt x="1489615" y="1810168"/>
                      <a:pt x="1489615" y="1810168"/>
                    </a:cubicBezTo>
                    <a:cubicBezTo>
                      <a:pt x="1489615" y="1810168"/>
                      <a:pt x="1323594" y="1741207"/>
                      <a:pt x="1179195" y="1773116"/>
                    </a:cubicBezTo>
                    <a:cubicBezTo>
                      <a:pt x="1034796" y="1804929"/>
                      <a:pt x="789337" y="1699297"/>
                      <a:pt x="760476" y="1697963"/>
                    </a:cubicBezTo>
                    <a:cubicBezTo>
                      <a:pt x="731615" y="1696630"/>
                      <a:pt x="536734" y="1801024"/>
                      <a:pt x="406718" y="1810168"/>
                    </a:cubicBezTo>
                    <a:cubicBezTo>
                      <a:pt x="276796" y="1819312"/>
                      <a:pt x="204597" y="1863984"/>
                      <a:pt x="161354" y="1773116"/>
                    </a:cubicBezTo>
                    <a:cubicBezTo>
                      <a:pt x="118015" y="1682152"/>
                      <a:pt x="89154" y="1500701"/>
                      <a:pt x="125253" y="1468697"/>
                    </a:cubicBezTo>
                    <a:cubicBezTo>
                      <a:pt x="157448" y="1440217"/>
                      <a:pt x="183832" y="1127321"/>
                      <a:pt x="0" y="998447"/>
                    </a:cubicBezTo>
                    <a:cubicBezTo>
                      <a:pt x="64865" y="788993"/>
                      <a:pt x="128206" y="515054"/>
                      <a:pt x="186594" y="378179"/>
                    </a:cubicBezTo>
                    <a:cubicBezTo>
                      <a:pt x="273177" y="175106"/>
                      <a:pt x="435673" y="-144172"/>
                      <a:pt x="792956" y="72332"/>
                    </a:cubicBezTo>
                    <a:cubicBezTo>
                      <a:pt x="965073" y="176630"/>
                      <a:pt x="1114520" y="464190"/>
                      <a:pt x="1224343" y="745368"/>
                    </a:cubicBezTo>
                    <a:cubicBezTo>
                      <a:pt x="1335405" y="1029023"/>
                      <a:pt x="1406081" y="1306200"/>
                      <a:pt x="1419225" y="1382019"/>
                    </a:cubicBezTo>
                    <a:cubicBezTo>
                      <a:pt x="1420082" y="1387067"/>
                      <a:pt x="1420653" y="1391258"/>
                      <a:pt x="1421035" y="1394497"/>
                    </a:cubicBezTo>
                    <a:cubicBezTo>
                      <a:pt x="1429798" y="1474031"/>
                      <a:pt x="1670875" y="1847125"/>
                      <a:pt x="1763935" y="2045436"/>
                    </a:cubicBezTo>
                    <a:close/>
                  </a:path>
                </a:pathLst>
              </a:custGeom>
              <a:solidFill>
                <a:srgbClr val="ECF7F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13"/>
              <p:cNvSpPr/>
              <p:nvPr/>
            </p:nvSpPr>
            <p:spPr>
              <a:xfrm>
                <a:off x="10108787" y="4711731"/>
                <a:ext cx="2014061" cy="1470554"/>
              </a:xfrm>
              <a:custGeom>
                <a:rect b="b" l="l" r="r" t="t"/>
                <a:pathLst>
                  <a:path extrusionOk="0" h="1470554" w="2014061">
                    <a:moveTo>
                      <a:pt x="2014061" y="1153192"/>
                    </a:moveTo>
                    <a:cubicBezTo>
                      <a:pt x="2014061" y="1261681"/>
                      <a:pt x="1732502" y="1239583"/>
                      <a:pt x="1656683" y="1369028"/>
                    </a:cubicBezTo>
                    <a:cubicBezTo>
                      <a:pt x="1580865" y="1498377"/>
                      <a:pt x="1115283" y="1510284"/>
                      <a:pt x="833724" y="1369028"/>
                    </a:cubicBezTo>
                    <a:cubicBezTo>
                      <a:pt x="552165" y="1227677"/>
                      <a:pt x="270701" y="1250442"/>
                      <a:pt x="0" y="1068610"/>
                    </a:cubicBezTo>
                    <a:cubicBezTo>
                      <a:pt x="0" y="1068610"/>
                      <a:pt x="21622" y="384143"/>
                      <a:pt x="119063" y="236029"/>
                    </a:cubicBezTo>
                    <a:cubicBezTo>
                      <a:pt x="150876" y="187738"/>
                      <a:pt x="182689" y="101441"/>
                      <a:pt x="214027" y="0"/>
                    </a:cubicBezTo>
                    <a:cubicBezTo>
                      <a:pt x="397859" y="128873"/>
                      <a:pt x="371475" y="441769"/>
                      <a:pt x="339280" y="470249"/>
                    </a:cubicBezTo>
                    <a:cubicBezTo>
                      <a:pt x="303181" y="502253"/>
                      <a:pt x="332042" y="683705"/>
                      <a:pt x="375381" y="774668"/>
                    </a:cubicBezTo>
                    <a:cubicBezTo>
                      <a:pt x="418624" y="865536"/>
                      <a:pt x="490824" y="820864"/>
                      <a:pt x="620745" y="811721"/>
                    </a:cubicBezTo>
                    <a:cubicBezTo>
                      <a:pt x="750761" y="802576"/>
                      <a:pt x="945642" y="698182"/>
                      <a:pt x="974503" y="699516"/>
                    </a:cubicBezTo>
                    <a:cubicBezTo>
                      <a:pt x="1003364" y="700849"/>
                      <a:pt x="1248823" y="806482"/>
                      <a:pt x="1393222" y="774668"/>
                    </a:cubicBezTo>
                    <a:cubicBezTo>
                      <a:pt x="1537621" y="742760"/>
                      <a:pt x="1703642" y="811721"/>
                      <a:pt x="1703642" y="811721"/>
                    </a:cubicBezTo>
                    <a:cubicBezTo>
                      <a:pt x="1703642" y="811721"/>
                      <a:pt x="1566482" y="900303"/>
                      <a:pt x="1530382" y="929163"/>
                    </a:cubicBezTo>
                    <a:cubicBezTo>
                      <a:pt x="1494282" y="958024"/>
                      <a:pt x="1227201" y="965263"/>
                      <a:pt x="1006983" y="893064"/>
                    </a:cubicBezTo>
                    <a:cubicBezTo>
                      <a:pt x="786861" y="820864"/>
                      <a:pt x="851821" y="936402"/>
                      <a:pt x="649700" y="986980"/>
                    </a:cubicBezTo>
                    <a:cubicBezTo>
                      <a:pt x="451961" y="1036320"/>
                      <a:pt x="295656" y="982218"/>
                      <a:pt x="288893" y="979836"/>
                    </a:cubicBezTo>
                    <a:cubicBezTo>
                      <a:pt x="295466" y="983742"/>
                      <a:pt x="506159" y="1110329"/>
                      <a:pt x="563023" y="1153192"/>
                    </a:cubicBezTo>
                    <a:cubicBezTo>
                      <a:pt x="620745" y="1196721"/>
                      <a:pt x="772383" y="1037463"/>
                      <a:pt x="837343" y="1037463"/>
                    </a:cubicBezTo>
                    <a:cubicBezTo>
                      <a:pt x="902304" y="1037463"/>
                      <a:pt x="1169384" y="1225201"/>
                      <a:pt x="1335501" y="1290161"/>
                    </a:cubicBezTo>
                    <a:cubicBezTo>
                      <a:pt x="1501521" y="1355122"/>
                      <a:pt x="1660303" y="1153192"/>
                      <a:pt x="1660303" y="1153192"/>
                    </a:cubicBezTo>
                    <a:cubicBezTo>
                      <a:pt x="1840897" y="1162812"/>
                      <a:pt x="1949577" y="1125283"/>
                      <a:pt x="1977962" y="1046988"/>
                    </a:cubicBezTo>
                    <a:cubicBezTo>
                      <a:pt x="2000250" y="1094613"/>
                      <a:pt x="2014061" y="1132142"/>
                      <a:pt x="2014061" y="1153192"/>
                    </a:cubicBezTo>
                    <a:close/>
                  </a:path>
                </a:pathLst>
              </a:custGeom>
              <a:solidFill>
                <a:srgbClr val="B2E2F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13"/>
              <p:cNvSpPr/>
              <p:nvPr/>
            </p:nvSpPr>
            <p:spPr>
              <a:xfrm>
                <a:off x="10687155" y="4458652"/>
                <a:ext cx="1054883" cy="636650"/>
              </a:xfrm>
              <a:custGeom>
                <a:rect b="b" l="l" r="r" t="t"/>
                <a:pathLst>
                  <a:path extrusionOk="0" h="636650" w="1054883">
                    <a:moveTo>
                      <a:pt x="1054883" y="636651"/>
                    </a:moveTo>
                    <a:cubicBezTo>
                      <a:pt x="1047930" y="633698"/>
                      <a:pt x="1040881" y="630936"/>
                      <a:pt x="1033643" y="628555"/>
                    </a:cubicBezTo>
                    <a:cubicBezTo>
                      <a:pt x="943250" y="599122"/>
                      <a:pt x="836856" y="634841"/>
                      <a:pt x="753512" y="588931"/>
                    </a:cubicBezTo>
                    <a:cubicBezTo>
                      <a:pt x="734081" y="578263"/>
                      <a:pt x="716841" y="563499"/>
                      <a:pt x="695981" y="555784"/>
                    </a:cubicBezTo>
                    <a:cubicBezTo>
                      <a:pt x="676836" y="548735"/>
                      <a:pt x="655881" y="548164"/>
                      <a:pt x="635497" y="547688"/>
                    </a:cubicBezTo>
                    <a:cubicBezTo>
                      <a:pt x="545581" y="545592"/>
                      <a:pt x="455189" y="543592"/>
                      <a:pt x="366226" y="556450"/>
                    </a:cubicBezTo>
                    <a:cubicBezTo>
                      <a:pt x="245925" y="573786"/>
                      <a:pt x="124862" y="618172"/>
                      <a:pt x="5895" y="592931"/>
                    </a:cubicBezTo>
                    <a:cubicBezTo>
                      <a:pt x="-20966" y="523018"/>
                      <a:pt x="48567" y="449294"/>
                      <a:pt x="121433" y="431578"/>
                    </a:cubicBezTo>
                    <a:cubicBezTo>
                      <a:pt x="194299" y="413861"/>
                      <a:pt x="271166" y="429768"/>
                      <a:pt x="345556" y="420338"/>
                    </a:cubicBezTo>
                    <a:cubicBezTo>
                      <a:pt x="412517" y="411861"/>
                      <a:pt x="476716" y="382238"/>
                      <a:pt x="526531" y="336709"/>
                    </a:cubicBezTo>
                    <a:cubicBezTo>
                      <a:pt x="563203" y="303371"/>
                      <a:pt x="594254" y="260509"/>
                      <a:pt x="640831" y="243840"/>
                    </a:cubicBezTo>
                    <a:cubicBezTo>
                      <a:pt x="676931" y="230981"/>
                      <a:pt x="717317" y="235934"/>
                      <a:pt x="753798" y="224028"/>
                    </a:cubicBezTo>
                    <a:cubicBezTo>
                      <a:pt x="811233" y="205359"/>
                      <a:pt x="848571" y="147066"/>
                      <a:pt x="859811" y="87630"/>
                    </a:cubicBezTo>
                    <a:cubicBezTo>
                      <a:pt x="865145" y="59246"/>
                      <a:pt x="862287" y="27813"/>
                      <a:pt x="860001" y="0"/>
                    </a:cubicBezTo>
                    <a:cubicBezTo>
                      <a:pt x="971063" y="283655"/>
                      <a:pt x="1041739" y="560832"/>
                      <a:pt x="1054883" y="636651"/>
                    </a:cubicBezTo>
                    <a:close/>
                  </a:path>
                </a:pathLst>
              </a:custGeom>
              <a:solidFill>
                <a:srgbClr val="E4EFF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" name="Google Shape;120;p13"/>
            <p:cNvSpPr/>
            <p:nvPr/>
          </p:nvSpPr>
          <p:spPr>
            <a:xfrm>
              <a:off x="10722578" y="5950267"/>
              <a:ext cx="29146" cy="64007"/>
            </a:xfrm>
            <a:custGeom>
              <a:rect b="b" l="l" r="r" t="t"/>
              <a:pathLst>
                <a:path extrusionOk="0" h="64007" w="29146">
                  <a:moveTo>
                    <a:pt x="0" y="64008"/>
                  </a:moveTo>
                  <a:cubicBezTo>
                    <a:pt x="1524" y="59912"/>
                    <a:pt x="11811" y="32385"/>
                    <a:pt x="29146" y="0"/>
                  </a:cubicBezTo>
                  <a:lnTo>
                    <a:pt x="0" y="64008"/>
                  </a:lnTo>
                  <a:close/>
                </a:path>
              </a:pathLst>
            </a:custGeom>
            <a:solidFill>
              <a:srgbClr val="91821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" name="Google Shape;121;p13"/>
            <p:cNvGrpSpPr/>
            <p:nvPr/>
          </p:nvGrpSpPr>
          <p:grpSpPr>
            <a:xfrm>
              <a:off x="4463319" y="5202174"/>
              <a:ext cx="812673" cy="738854"/>
              <a:chOff x="4463319" y="5202174"/>
              <a:chExt cx="812673" cy="738854"/>
            </a:xfrm>
          </p:grpSpPr>
          <p:sp>
            <p:nvSpPr>
              <p:cNvPr id="122" name="Google Shape;122;p13"/>
              <p:cNvSpPr/>
              <p:nvPr/>
            </p:nvSpPr>
            <p:spPr>
              <a:xfrm>
                <a:off x="4463319" y="5202174"/>
                <a:ext cx="812673" cy="738854"/>
              </a:xfrm>
              <a:custGeom>
                <a:rect b="b" l="l" r="r" t="t"/>
                <a:pathLst>
                  <a:path extrusionOk="0" h="738854" w="812673">
                    <a:moveTo>
                      <a:pt x="0" y="567404"/>
                    </a:moveTo>
                    <a:cubicBezTo>
                      <a:pt x="5620" y="561785"/>
                      <a:pt x="111824" y="456724"/>
                      <a:pt x="169450" y="558546"/>
                    </a:cubicBezTo>
                    <a:cubicBezTo>
                      <a:pt x="228600" y="663226"/>
                      <a:pt x="198692" y="738854"/>
                      <a:pt x="198692" y="738854"/>
                    </a:cubicBezTo>
                    <a:lnTo>
                      <a:pt x="327279" y="698277"/>
                    </a:lnTo>
                    <a:lnTo>
                      <a:pt x="484251" y="648843"/>
                    </a:lnTo>
                    <a:lnTo>
                      <a:pt x="484346" y="648843"/>
                    </a:lnTo>
                    <a:lnTo>
                      <a:pt x="544449" y="629888"/>
                    </a:lnTo>
                    <a:cubicBezTo>
                      <a:pt x="533210" y="358616"/>
                      <a:pt x="618363" y="215551"/>
                      <a:pt x="790004" y="93535"/>
                    </a:cubicBezTo>
                    <a:cubicBezTo>
                      <a:pt x="797433" y="88392"/>
                      <a:pt x="805053" y="83153"/>
                      <a:pt x="812673" y="77819"/>
                    </a:cubicBezTo>
                    <a:cubicBezTo>
                      <a:pt x="801719" y="81344"/>
                      <a:pt x="421577" y="206692"/>
                      <a:pt x="411861" y="632746"/>
                    </a:cubicBezTo>
                    <a:cubicBezTo>
                      <a:pt x="412528" y="571024"/>
                      <a:pt x="413480" y="168783"/>
                      <a:pt x="333185" y="381"/>
                    </a:cubicBezTo>
                    <a:cubicBezTo>
                      <a:pt x="333089" y="286"/>
                      <a:pt x="333089" y="95"/>
                      <a:pt x="332994" y="0"/>
                    </a:cubicBezTo>
                    <a:cubicBezTo>
                      <a:pt x="332994" y="0"/>
                      <a:pt x="359378" y="469201"/>
                      <a:pt x="312515" y="667893"/>
                    </a:cubicBezTo>
                    <a:lnTo>
                      <a:pt x="312420" y="667417"/>
                    </a:lnTo>
                    <a:cubicBezTo>
                      <a:pt x="311563" y="663131"/>
                      <a:pt x="305848" y="634270"/>
                      <a:pt x="293846" y="599599"/>
                    </a:cubicBezTo>
                    <a:lnTo>
                      <a:pt x="293561" y="598837"/>
                    </a:lnTo>
                    <a:cubicBezTo>
                      <a:pt x="272796" y="538258"/>
                      <a:pt x="233458" y="460343"/>
                      <a:pt x="170021" y="463582"/>
                    </a:cubicBezTo>
                    <a:cubicBezTo>
                      <a:pt x="70104" y="468630"/>
                      <a:pt x="4000" y="561594"/>
                      <a:pt x="0" y="567404"/>
                    </a:cubicBezTo>
                    <a:close/>
                  </a:path>
                </a:pathLst>
              </a:custGeom>
              <a:solidFill>
                <a:srgbClr val="909E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13"/>
              <p:cNvSpPr/>
              <p:nvPr/>
            </p:nvSpPr>
            <p:spPr>
              <a:xfrm>
                <a:off x="4947570" y="5295709"/>
                <a:ext cx="305752" cy="555307"/>
              </a:xfrm>
              <a:custGeom>
                <a:rect b="b" l="l" r="r" t="t"/>
                <a:pathLst>
                  <a:path extrusionOk="0" h="555307" w="305752">
                    <a:moveTo>
                      <a:pt x="0" y="555308"/>
                    </a:moveTo>
                    <a:lnTo>
                      <a:pt x="0" y="555308"/>
                    </a:lnTo>
                    <a:lnTo>
                      <a:pt x="60198" y="536353"/>
                    </a:lnTo>
                    <a:cubicBezTo>
                      <a:pt x="48959" y="265081"/>
                      <a:pt x="134112" y="122015"/>
                      <a:pt x="305753" y="0"/>
                    </a:cubicBezTo>
                    <a:cubicBezTo>
                      <a:pt x="120682" y="86583"/>
                      <a:pt x="32004" y="333852"/>
                      <a:pt x="0" y="555308"/>
                    </a:cubicBezTo>
                    <a:close/>
                  </a:path>
                </a:pathLst>
              </a:custGeom>
              <a:solidFill>
                <a:srgbClr val="91821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3"/>
              <p:cNvSpPr/>
              <p:nvPr/>
            </p:nvSpPr>
            <p:spPr>
              <a:xfrm>
                <a:off x="4775834" y="5202269"/>
                <a:ext cx="50432" cy="698182"/>
              </a:xfrm>
              <a:custGeom>
                <a:rect b="b" l="l" r="r" t="t"/>
                <a:pathLst>
                  <a:path extrusionOk="0" h="698182" w="50432">
                    <a:moveTo>
                      <a:pt x="0" y="667798"/>
                    </a:moveTo>
                    <a:lnTo>
                      <a:pt x="14764" y="698182"/>
                    </a:lnTo>
                    <a:cubicBezTo>
                      <a:pt x="58388" y="543115"/>
                      <a:pt x="63913" y="216884"/>
                      <a:pt x="20669" y="381"/>
                    </a:cubicBezTo>
                    <a:cubicBezTo>
                      <a:pt x="20574" y="286"/>
                      <a:pt x="20574" y="95"/>
                      <a:pt x="20479" y="0"/>
                    </a:cubicBezTo>
                    <a:cubicBezTo>
                      <a:pt x="20479" y="-95"/>
                      <a:pt x="46863" y="469106"/>
                      <a:pt x="0" y="667798"/>
                    </a:cubicBezTo>
                    <a:close/>
                  </a:path>
                </a:pathLst>
              </a:custGeom>
              <a:solidFill>
                <a:srgbClr val="BBCB8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" name="Google Shape;125;p13"/>
            <p:cNvGrpSpPr/>
            <p:nvPr/>
          </p:nvGrpSpPr>
          <p:grpSpPr>
            <a:xfrm>
              <a:off x="9621392" y="5063394"/>
              <a:ext cx="1667732" cy="1128807"/>
              <a:chOff x="9621392" y="5063394"/>
              <a:chExt cx="1667732" cy="1128807"/>
            </a:xfrm>
          </p:grpSpPr>
          <p:sp>
            <p:nvSpPr>
              <p:cNvPr id="126" name="Google Shape;126;p13"/>
              <p:cNvSpPr/>
              <p:nvPr/>
            </p:nvSpPr>
            <p:spPr>
              <a:xfrm>
                <a:off x="11115865" y="5864923"/>
                <a:ext cx="173259" cy="327278"/>
              </a:xfrm>
              <a:custGeom>
                <a:rect b="b" l="l" r="r" t="t"/>
                <a:pathLst>
                  <a:path extrusionOk="0" h="327278" w="173259">
                    <a:moveTo>
                      <a:pt x="43243" y="317373"/>
                    </a:moveTo>
                    <a:cubicBezTo>
                      <a:pt x="59531" y="112872"/>
                      <a:pt x="0" y="46673"/>
                      <a:pt x="0" y="46673"/>
                    </a:cubicBezTo>
                    <a:cubicBezTo>
                      <a:pt x="0" y="46673"/>
                      <a:pt x="88963" y="149828"/>
                      <a:pt x="88963" y="317373"/>
                    </a:cubicBezTo>
                    <a:cubicBezTo>
                      <a:pt x="88963" y="317373"/>
                      <a:pt x="104680" y="50768"/>
                      <a:pt x="173260" y="0"/>
                    </a:cubicBezTo>
                    <a:cubicBezTo>
                      <a:pt x="173260" y="0"/>
                      <a:pt x="109251" y="233458"/>
                      <a:pt x="130873" y="327279"/>
                    </a:cubicBezTo>
                    <a:lnTo>
                      <a:pt x="43243" y="317373"/>
                    </a:lnTo>
                    <a:close/>
                  </a:path>
                </a:pathLst>
              </a:custGeom>
              <a:solidFill>
                <a:srgbClr val="909E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7" name="Google Shape;127;p13"/>
              <p:cNvGrpSpPr/>
              <p:nvPr/>
            </p:nvGrpSpPr>
            <p:grpSpPr>
              <a:xfrm>
                <a:off x="10323004" y="5352192"/>
                <a:ext cx="723994" cy="750760"/>
                <a:chOff x="10323004" y="5352192"/>
                <a:chExt cx="723994" cy="750760"/>
              </a:xfrm>
            </p:grpSpPr>
            <p:sp>
              <p:nvSpPr>
                <p:cNvPr id="128" name="Google Shape;128;p13"/>
                <p:cNvSpPr/>
                <p:nvPr/>
              </p:nvSpPr>
              <p:spPr>
                <a:xfrm>
                  <a:off x="10323004" y="5352192"/>
                  <a:ext cx="723994" cy="750760"/>
                </a:xfrm>
                <a:custGeom>
                  <a:rect b="b" l="l" r="r" t="t"/>
                  <a:pathLst>
                    <a:path extrusionOk="0" h="750760" w="723994">
                      <a:moveTo>
                        <a:pt x="572643" y="483680"/>
                      </a:moveTo>
                      <a:cubicBezTo>
                        <a:pt x="510540" y="470345"/>
                        <a:pt x="459295" y="540925"/>
                        <a:pt x="429101" y="597408"/>
                      </a:cubicBezTo>
                      <a:lnTo>
                        <a:pt x="428720" y="598075"/>
                      </a:lnTo>
                      <a:cubicBezTo>
                        <a:pt x="411384" y="630460"/>
                        <a:pt x="401098" y="657987"/>
                        <a:pt x="399573" y="662083"/>
                      </a:cubicBezTo>
                      <a:lnTo>
                        <a:pt x="399383" y="662559"/>
                      </a:lnTo>
                      <a:cubicBezTo>
                        <a:pt x="384905" y="458915"/>
                        <a:pt x="485965" y="0"/>
                        <a:pt x="485965" y="0"/>
                      </a:cubicBezTo>
                      <a:cubicBezTo>
                        <a:pt x="485870" y="95"/>
                        <a:pt x="485775" y="286"/>
                        <a:pt x="485680" y="381"/>
                      </a:cubicBezTo>
                      <a:cubicBezTo>
                        <a:pt x="379476" y="153734"/>
                        <a:pt x="316134" y="550926"/>
                        <a:pt x="306895" y="611981"/>
                      </a:cubicBezTo>
                      <a:cubicBezTo>
                        <a:pt x="365474" y="189834"/>
                        <a:pt x="10287" y="5334"/>
                        <a:pt x="0" y="95"/>
                      </a:cubicBezTo>
                      <a:cubicBezTo>
                        <a:pt x="6762" y="6572"/>
                        <a:pt x="13430" y="12954"/>
                        <a:pt x="19907" y="19241"/>
                      </a:cubicBezTo>
                      <a:cubicBezTo>
                        <a:pt x="169830" y="167164"/>
                        <a:pt x="230981" y="322040"/>
                        <a:pt x="176498" y="587979"/>
                      </a:cubicBezTo>
                      <a:lnTo>
                        <a:pt x="232790" y="616268"/>
                      </a:lnTo>
                      <a:lnTo>
                        <a:pt x="232886" y="616268"/>
                      </a:lnTo>
                      <a:lnTo>
                        <a:pt x="379952" y="690182"/>
                      </a:lnTo>
                      <a:lnTo>
                        <a:pt x="500443" y="750761"/>
                      </a:lnTo>
                      <a:cubicBezTo>
                        <a:pt x="500443" y="750761"/>
                        <a:pt x="483012" y="671322"/>
                        <a:pt x="558165" y="577501"/>
                      </a:cubicBezTo>
                      <a:cubicBezTo>
                        <a:pt x="631317" y="486156"/>
                        <a:pt x="719328" y="606838"/>
                        <a:pt x="723995" y="613315"/>
                      </a:cubicBezTo>
                      <a:cubicBezTo>
                        <a:pt x="720947" y="606933"/>
                        <a:pt x="670560" y="504635"/>
                        <a:pt x="572643" y="483680"/>
                      </a:cubicBezTo>
                      <a:close/>
                    </a:path>
                  </a:pathLst>
                </a:custGeom>
                <a:solidFill>
                  <a:srgbClr val="909E4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13"/>
                <p:cNvSpPr/>
                <p:nvPr/>
              </p:nvSpPr>
              <p:spPr>
                <a:xfrm>
                  <a:off x="10342911" y="5371433"/>
                  <a:ext cx="213186" cy="597026"/>
                </a:xfrm>
                <a:custGeom>
                  <a:rect b="b" l="l" r="r" t="t"/>
                  <a:pathLst>
                    <a:path extrusionOk="0" h="597026" w="213186">
                      <a:moveTo>
                        <a:pt x="212979" y="597027"/>
                      </a:moveTo>
                      <a:lnTo>
                        <a:pt x="212979" y="597027"/>
                      </a:lnTo>
                      <a:lnTo>
                        <a:pt x="156591" y="568738"/>
                      </a:lnTo>
                      <a:cubicBezTo>
                        <a:pt x="211074" y="302800"/>
                        <a:pt x="149923" y="147924"/>
                        <a:pt x="0" y="0"/>
                      </a:cubicBezTo>
                      <a:cubicBezTo>
                        <a:pt x="168878" y="115062"/>
                        <a:pt x="216789" y="373285"/>
                        <a:pt x="212979" y="597027"/>
                      </a:cubicBezTo>
                      <a:close/>
                    </a:path>
                  </a:pathLst>
                </a:custGeom>
                <a:solidFill>
                  <a:srgbClr val="91821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13"/>
                <p:cNvSpPr/>
                <p:nvPr/>
              </p:nvSpPr>
              <p:spPr>
                <a:xfrm>
                  <a:off x="10698999" y="5352192"/>
                  <a:ext cx="109970" cy="690181"/>
                </a:xfrm>
                <a:custGeom>
                  <a:rect b="b" l="l" r="r" t="t"/>
                  <a:pathLst>
                    <a:path extrusionOk="0" h="690181" w="109970">
                      <a:moveTo>
                        <a:pt x="23389" y="662559"/>
                      </a:moveTo>
                      <a:lnTo>
                        <a:pt x="3958" y="690182"/>
                      </a:lnTo>
                      <a:cubicBezTo>
                        <a:pt x="-14330" y="530162"/>
                        <a:pt x="32437" y="207264"/>
                        <a:pt x="109685" y="381"/>
                      </a:cubicBezTo>
                      <a:cubicBezTo>
                        <a:pt x="109781" y="286"/>
                        <a:pt x="109875" y="95"/>
                        <a:pt x="109971" y="0"/>
                      </a:cubicBezTo>
                      <a:cubicBezTo>
                        <a:pt x="109971" y="0"/>
                        <a:pt x="8911" y="458915"/>
                        <a:pt x="23389" y="662559"/>
                      </a:cubicBezTo>
                      <a:close/>
                    </a:path>
                  </a:pathLst>
                </a:custGeom>
                <a:solidFill>
                  <a:srgbClr val="BBCB8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" name="Google Shape;131;p13"/>
              <p:cNvGrpSpPr/>
              <p:nvPr/>
            </p:nvGrpSpPr>
            <p:grpSpPr>
              <a:xfrm>
                <a:off x="9621392" y="5063394"/>
                <a:ext cx="754476" cy="761619"/>
                <a:chOff x="9621392" y="5063394"/>
                <a:chExt cx="754476" cy="761619"/>
              </a:xfrm>
            </p:grpSpPr>
            <p:sp>
              <p:nvSpPr>
                <p:cNvPr id="132" name="Google Shape;132;p13"/>
                <p:cNvSpPr/>
                <p:nvPr/>
              </p:nvSpPr>
              <p:spPr>
                <a:xfrm>
                  <a:off x="9621392" y="5063394"/>
                  <a:ext cx="466049" cy="761618"/>
                </a:xfrm>
                <a:custGeom>
                  <a:rect b="b" l="l" r="r" t="t"/>
                  <a:pathLst>
                    <a:path extrusionOk="0" h="761618" w="466049">
                      <a:moveTo>
                        <a:pt x="292418" y="0"/>
                      </a:moveTo>
                      <a:cubicBezTo>
                        <a:pt x="372999" y="89059"/>
                        <a:pt x="472916" y="407860"/>
                        <a:pt x="465677" y="761619"/>
                      </a:cubicBezTo>
                      <a:lnTo>
                        <a:pt x="400717" y="761619"/>
                      </a:lnTo>
                      <a:cubicBezTo>
                        <a:pt x="400717" y="761619"/>
                        <a:pt x="371856" y="508921"/>
                        <a:pt x="243650" y="440341"/>
                      </a:cubicBezTo>
                      <a:cubicBezTo>
                        <a:pt x="243650" y="440341"/>
                        <a:pt x="360998" y="433102"/>
                        <a:pt x="375381" y="483680"/>
                      </a:cubicBezTo>
                      <a:cubicBezTo>
                        <a:pt x="375381" y="483680"/>
                        <a:pt x="209359" y="137160"/>
                        <a:pt x="0" y="7239"/>
                      </a:cubicBezTo>
                      <a:cubicBezTo>
                        <a:pt x="0" y="7239"/>
                        <a:pt x="282607" y="110585"/>
                        <a:pt x="371761" y="347853"/>
                      </a:cubicBezTo>
                      <a:cubicBezTo>
                        <a:pt x="371856" y="347853"/>
                        <a:pt x="334518" y="113062"/>
                        <a:pt x="292418" y="0"/>
                      </a:cubicBezTo>
                      <a:close/>
                    </a:path>
                  </a:pathLst>
                </a:custGeom>
                <a:solidFill>
                  <a:srgbClr val="91821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33;p13"/>
                <p:cNvSpPr/>
                <p:nvPr/>
              </p:nvSpPr>
              <p:spPr>
                <a:xfrm>
                  <a:off x="10053468" y="5107781"/>
                  <a:ext cx="322400" cy="717232"/>
                </a:xfrm>
                <a:custGeom>
                  <a:rect b="b" l="l" r="r" t="t"/>
                  <a:pathLst>
                    <a:path extrusionOk="0" h="717232" w="322400">
                      <a:moveTo>
                        <a:pt x="55319" y="717232"/>
                      </a:moveTo>
                      <a:cubicBezTo>
                        <a:pt x="29983" y="421291"/>
                        <a:pt x="192479" y="125254"/>
                        <a:pt x="322400" y="89154"/>
                      </a:cubicBezTo>
                      <a:cubicBezTo>
                        <a:pt x="322400" y="89154"/>
                        <a:pt x="154760" y="122968"/>
                        <a:pt x="52748" y="378523"/>
                      </a:cubicBezTo>
                      <a:cubicBezTo>
                        <a:pt x="52748" y="378523"/>
                        <a:pt x="73702" y="73914"/>
                        <a:pt x="95039" y="0"/>
                      </a:cubicBezTo>
                      <a:cubicBezTo>
                        <a:pt x="95039" y="0"/>
                        <a:pt x="-24501" y="363474"/>
                        <a:pt x="4551" y="717232"/>
                      </a:cubicBezTo>
                      <a:lnTo>
                        <a:pt x="55319" y="717232"/>
                      </a:lnTo>
                      <a:close/>
                    </a:path>
                  </a:pathLst>
                </a:custGeom>
                <a:solidFill>
                  <a:srgbClr val="BBCB8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4" name="Google Shape;134;p13"/>
            <p:cNvGrpSpPr/>
            <p:nvPr/>
          </p:nvGrpSpPr>
          <p:grpSpPr>
            <a:xfrm>
              <a:off x="9315354" y="501015"/>
              <a:ext cx="738092" cy="1085945"/>
              <a:chOff x="9315354" y="501015"/>
              <a:chExt cx="738092" cy="1085945"/>
            </a:xfrm>
          </p:grpSpPr>
          <p:sp>
            <p:nvSpPr>
              <p:cNvPr id="135" name="Google Shape;135;p13"/>
              <p:cNvSpPr/>
              <p:nvPr/>
            </p:nvSpPr>
            <p:spPr>
              <a:xfrm>
                <a:off x="9315354" y="501015"/>
                <a:ext cx="738092" cy="1085945"/>
              </a:xfrm>
              <a:custGeom>
                <a:rect b="b" l="l" r="r" t="t"/>
                <a:pathLst>
                  <a:path extrusionOk="0" h="1085945" w="738092">
                    <a:moveTo>
                      <a:pt x="485680" y="1085945"/>
                    </a:moveTo>
                    <a:lnTo>
                      <a:pt x="485204" y="1085374"/>
                    </a:lnTo>
                    <a:cubicBezTo>
                      <a:pt x="449866" y="1027176"/>
                      <a:pt x="411194" y="971169"/>
                      <a:pt x="369475" y="917639"/>
                    </a:cubicBezTo>
                    <a:cubicBezTo>
                      <a:pt x="332708" y="870299"/>
                      <a:pt x="293656" y="825056"/>
                      <a:pt x="252413" y="781717"/>
                    </a:cubicBezTo>
                    <a:cubicBezTo>
                      <a:pt x="185642" y="95250"/>
                      <a:pt x="159544" y="158782"/>
                      <a:pt x="0" y="0"/>
                    </a:cubicBezTo>
                    <a:cubicBezTo>
                      <a:pt x="0" y="0"/>
                      <a:pt x="4858" y="2095"/>
                      <a:pt x="13335" y="6477"/>
                    </a:cubicBezTo>
                    <a:cubicBezTo>
                      <a:pt x="75724" y="39053"/>
                      <a:pt x="336804" y="198215"/>
                      <a:pt x="361283" y="591979"/>
                    </a:cubicBezTo>
                    <a:cubicBezTo>
                      <a:pt x="361283" y="591979"/>
                      <a:pt x="436436" y="308896"/>
                      <a:pt x="539115" y="248317"/>
                    </a:cubicBezTo>
                    <a:cubicBezTo>
                      <a:pt x="539115" y="248317"/>
                      <a:pt x="389668" y="591026"/>
                      <a:pt x="453771" y="866299"/>
                    </a:cubicBezTo>
                    <a:cubicBezTo>
                      <a:pt x="453771" y="866299"/>
                      <a:pt x="595408" y="737616"/>
                      <a:pt x="738092" y="801338"/>
                    </a:cubicBezTo>
                    <a:cubicBezTo>
                      <a:pt x="738092" y="801338"/>
                      <a:pt x="471011" y="856107"/>
                      <a:pt x="485680" y="1085945"/>
                    </a:cubicBezTo>
                    <a:close/>
                  </a:path>
                </a:pathLst>
              </a:custGeom>
              <a:solidFill>
                <a:srgbClr val="BBCB8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13"/>
              <p:cNvSpPr/>
              <p:nvPr/>
            </p:nvSpPr>
            <p:spPr>
              <a:xfrm>
                <a:off x="9315354" y="501015"/>
                <a:ext cx="369475" cy="917638"/>
              </a:xfrm>
              <a:custGeom>
                <a:rect b="b" l="l" r="r" t="t"/>
                <a:pathLst>
                  <a:path extrusionOk="0" h="917638" w="369475">
                    <a:moveTo>
                      <a:pt x="369475" y="917639"/>
                    </a:moveTo>
                    <a:cubicBezTo>
                      <a:pt x="332708" y="870299"/>
                      <a:pt x="293656" y="825056"/>
                      <a:pt x="252413" y="781717"/>
                    </a:cubicBezTo>
                    <a:cubicBezTo>
                      <a:pt x="185642" y="95250"/>
                      <a:pt x="159544" y="158782"/>
                      <a:pt x="0" y="0"/>
                    </a:cubicBezTo>
                    <a:cubicBezTo>
                      <a:pt x="0" y="0"/>
                      <a:pt x="4858" y="2095"/>
                      <a:pt x="13335" y="6477"/>
                    </a:cubicBezTo>
                    <a:cubicBezTo>
                      <a:pt x="347663" y="258985"/>
                      <a:pt x="345281" y="663988"/>
                      <a:pt x="369475" y="917639"/>
                    </a:cubicBezTo>
                    <a:close/>
                  </a:path>
                </a:pathLst>
              </a:custGeom>
              <a:solidFill>
                <a:srgbClr val="909E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" name="Google Shape;137;p13"/>
            <p:cNvGrpSpPr/>
            <p:nvPr/>
          </p:nvGrpSpPr>
          <p:grpSpPr>
            <a:xfrm>
              <a:off x="2647950" y="5780341"/>
              <a:ext cx="9539954" cy="1080230"/>
              <a:chOff x="2647950" y="5780341"/>
              <a:chExt cx="9539954" cy="1080230"/>
            </a:xfrm>
          </p:grpSpPr>
          <p:sp>
            <p:nvSpPr>
              <p:cNvPr id="138" name="Google Shape;138;p13"/>
              <p:cNvSpPr/>
              <p:nvPr/>
            </p:nvSpPr>
            <p:spPr>
              <a:xfrm>
                <a:off x="2647950" y="5780341"/>
                <a:ext cx="9539954" cy="1080230"/>
              </a:xfrm>
              <a:custGeom>
                <a:rect b="b" l="l" r="r" t="t"/>
                <a:pathLst>
                  <a:path extrusionOk="0" h="1080230" w="9539954">
                    <a:moveTo>
                      <a:pt x="9539954" y="1080231"/>
                    </a:moveTo>
                    <a:lnTo>
                      <a:pt x="0" y="1077468"/>
                    </a:lnTo>
                    <a:cubicBezTo>
                      <a:pt x="812102" y="528352"/>
                      <a:pt x="1485995" y="723233"/>
                      <a:pt x="1842135" y="571595"/>
                    </a:cubicBezTo>
                    <a:cubicBezTo>
                      <a:pt x="2030254" y="491490"/>
                      <a:pt x="2251710" y="334613"/>
                      <a:pt x="2485073" y="223171"/>
                    </a:cubicBezTo>
                    <a:cubicBezTo>
                      <a:pt x="2693384" y="123635"/>
                      <a:pt x="2911221" y="60389"/>
                      <a:pt x="3123438" y="120110"/>
                    </a:cubicBezTo>
                    <a:cubicBezTo>
                      <a:pt x="3573399" y="246793"/>
                      <a:pt x="3859911" y="0"/>
                      <a:pt x="3859911" y="0"/>
                    </a:cubicBezTo>
                    <a:lnTo>
                      <a:pt x="7330821" y="0"/>
                    </a:lnTo>
                    <a:cubicBezTo>
                      <a:pt x="7330821" y="0"/>
                      <a:pt x="7428833" y="94012"/>
                      <a:pt x="7536466" y="170307"/>
                    </a:cubicBezTo>
                    <a:cubicBezTo>
                      <a:pt x="7615905" y="226600"/>
                      <a:pt x="7700582" y="273272"/>
                      <a:pt x="7754969" y="265366"/>
                    </a:cubicBezTo>
                    <a:cubicBezTo>
                      <a:pt x="7883081" y="246793"/>
                      <a:pt x="8132160" y="219646"/>
                      <a:pt x="8272939" y="411861"/>
                    </a:cubicBezTo>
                    <a:cubicBezTo>
                      <a:pt x="8413718" y="604171"/>
                      <a:pt x="9368409" y="851345"/>
                      <a:pt x="9539954" y="1080231"/>
                    </a:cubicBezTo>
                    <a:close/>
                  </a:path>
                </a:pathLst>
              </a:custGeom>
              <a:solidFill>
                <a:srgbClr val="ECF7F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3"/>
              <p:cNvSpPr/>
              <p:nvPr/>
            </p:nvSpPr>
            <p:spPr>
              <a:xfrm>
                <a:off x="5133022" y="5780341"/>
                <a:ext cx="5051393" cy="300421"/>
              </a:xfrm>
              <a:custGeom>
                <a:rect b="b" l="l" r="r" t="t"/>
                <a:pathLst>
                  <a:path extrusionOk="0" h="300421" w="5051393">
                    <a:moveTo>
                      <a:pt x="5051393" y="170307"/>
                    </a:moveTo>
                    <a:lnTo>
                      <a:pt x="4999292" y="210121"/>
                    </a:lnTo>
                    <a:cubicBezTo>
                      <a:pt x="4999292" y="210121"/>
                      <a:pt x="4340448" y="-9525"/>
                      <a:pt x="4022789" y="188119"/>
                    </a:cubicBezTo>
                    <a:cubicBezTo>
                      <a:pt x="3705225" y="385763"/>
                      <a:pt x="2571845" y="127635"/>
                      <a:pt x="2528507" y="120110"/>
                    </a:cubicBezTo>
                    <a:cubicBezTo>
                      <a:pt x="2485168" y="112586"/>
                      <a:pt x="2528507" y="265366"/>
                      <a:pt x="2528507" y="265366"/>
                    </a:cubicBezTo>
                    <a:cubicBezTo>
                      <a:pt x="2528507" y="265366"/>
                      <a:pt x="2348008" y="315373"/>
                      <a:pt x="2074640" y="265366"/>
                    </a:cubicBezTo>
                    <a:cubicBezTo>
                      <a:pt x="1801273" y="215360"/>
                      <a:pt x="1720025" y="149352"/>
                      <a:pt x="1480756" y="240792"/>
                    </a:cubicBezTo>
                    <a:cubicBezTo>
                      <a:pt x="1241489" y="332232"/>
                      <a:pt x="853726" y="235934"/>
                      <a:pt x="690848" y="234410"/>
                    </a:cubicBezTo>
                    <a:cubicBezTo>
                      <a:pt x="527971" y="232886"/>
                      <a:pt x="521589" y="300895"/>
                      <a:pt x="0" y="300419"/>
                    </a:cubicBezTo>
                    <a:lnTo>
                      <a:pt x="0" y="223171"/>
                    </a:lnTo>
                    <a:cubicBezTo>
                      <a:pt x="208312" y="123635"/>
                      <a:pt x="426149" y="60389"/>
                      <a:pt x="638366" y="120110"/>
                    </a:cubicBezTo>
                    <a:cubicBezTo>
                      <a:pt x="1088327" y="246793"/>
                      <a:pt x="1374839" y="0"/>
                      <a:pt x="1374839" y="0"/>
                    </a:cubicBezTo>
                    <a:lnTo>
                      <a:pt x="4845749" y="0"/>
                    </a:lnTo>
                    <a:cubicBezTo>
                      <a:pt x="4845749" y="0"/>
                      <a:pt x="4943761" y="94012"/>
                      <a:pt x="5051393" y="170307"/>
                    </a:cubicBezTo>
                    <a:close/>
                  </a:path>
                </a:pathLst>
              </a:custGeom>
              <a:solidFill>
                <a:srgbClr val="B2E2F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0" name="Google Shape;140;p13"/>
            <p:cNvSpPr/>
            <p:nvPr/>
          </p:nvSpPr>
          <p:spPr>
            <a:xfrm>
              <a:off x="3967257" y="6082545"/>
              <a:ext cx="460152" cy="190298"/>
            </a:xfrm>
            <a:custGeom>
              <a:rect b="b" l="l" r="r" t="t"/>
              <a:pathLst>
                <a:path extrusionOk="0" h="190298" w="460152">
                  <a:moveTo>
                    <a:pt x="460153" y="101370"/>
                  </a:moveTo>
                  <a:cubicBezTo>
                    <a:pt x="460153" y="-80081"/>
                    <a:pt x="303181" y="33648"/>
                    <a:pt x="244507" y="52222"/>
                  </a:cubicBezTo>
                  <a:cubicBezTo>
                    <a:pt x="185833" y="70796"/>
                    <a:pt x="139922" y="81273"/>
                    <a:pt x="105156" y="101370"/>
                  </a:cubicBezTo>
                  <a:cubicBezTo>
                    <a:pt x="70390" y="121373"/>
                    <a:pt x="5429" y="155663"/>
                    <a:pt x="0" y="188144"/>
                  </a:cubicBezTo>
                  <a:cubicBezTo>
                    <a:pt x="0" y="188144"/>
                    <a:pt x="249079" y="200811"/>
                    <a:pt x="288798" y="164712"/>
                  </a:cubicBezTo>
                  <a:cubicBezTo>
                    <a:pt x="328422" y="128707"/>
                    <a:pt x="460153" y="121087"/>
                    <a:pt x="460153" y="101370"/>
                  </a:cubicBezTo>
                  <a:close/>
                </a:path>
              </a:pathLst>
            </a:custGeom>
            <a:solidFill>
              <a:srgbClr val="9866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3501668" y="6183144"/>
              <a:ext cx="360784" cy="144137"/>
            </a:xfrm>
            <a:custGeom>
              <a:rect b="b" l="l" r="r" t="t"/>
              <a:pathLst>
                <a:path extrusionOk="0" h="144137" w="360784">
                  <a:moveTo>
                    <a:pt x="348242" y="35251"/>
                  </a:moveTo>
                  <a:cubicBezTo>
                    <a:pt x="270518" y="-29519"/>
                    <a:pt x="185840" y="10010"/>
                    <a:pt x="156980" y="35251"/>
                  </a:cubicBezTo>
                  <a:cubicBezTo>
                    <a:pt x="128119" y="60493"/>
                    <a:pt x="70397" y="68399"/>
                    <a:pt x="27059" y="89735"/>
                  </a:cubicBezTo>
                  <a:cubicBezTo>
                    <a:pt x="-16280" y="111070"/>
                    <a:pt x="-9041" y="154600"/>
                    <a:pt x="59539" y="141836"/>
                  </a:cubicBezTo>
                  <a:cubicBezTo>
                    <a:pt x="128119" y="129073"/>
                    <a:pt x="135358" y="103831"/>
                    <a:pt x="225560" y="114690"/>
                  </a:cubicBezTo>
                  <a:cubicBezTo>
                    <a:pt x="315761" y="125549"/>
                    <a:pt x="391580" y="71351"/>
                    <a:pt x="348242" y="35251"/>
                  </a:cubicBezTo>
                  <a:close/>
                </a:path>
              </a:pathLst>
            </a:custGeom>
            <a:solidFill>
              <a:srgbClr val="98664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2" name="Google Shape;142;p13"/>
            <p:cNvGrpSpPr/>
            <p:nvPr/>
          </p:nvGrpSpPr>
          <p:grpSpPr>
            <a:xfrm>
              <a:off x="4169092" y="2263044"/>
              <a:ext cx="5249608" cy="3920871"/>
              <a:chOff x="4169092" y="2263044"/>
              <a:chExt cx="5249608" cy="3920871"/>
            </a:xfrm>
          </p:grpSpPr>
          <p:grpSp>
            <p:nvGrpSpPr>
              <p:cNvPr id="143" name="Google Shape;143;p13"/>
              <p:cNvGrpSpPr/>
              <p:nvPr/>
            </p:nvGrpSpPr>
            <p:grpSpPr>
              <a:xfrm>
                <a:off x="7077265" y="5107770"/>
                <a:ext cx="2341435" cy="757118"/>
                <a:chOff x="7077265" y="5107770"/>
                <a:chExt cx="2341435" cy="757118"/>
              </a:xfrm>
            </p:grpSpPr>
            <p:sp>
              <p:nvSpPr>
                <p:cNvPr id="144" name="Google Shape;144;p13"/>
                <p:cNvSpPr/>
                <p:nvPr/>
              </p:nvSpPr>
              <p:spPr>
                <a:xfrm>
                  <a:off x="7077265" y="5107770"/>
                  <a:ext cx="2341435" cy="757117"/>
                </a:xfrm>
                <a:custGeom>
                  <a:rect b="b" l="l" r="r" t="t"/>
                  <a:pathLst>
                    <a:path extrusionOk="0" h="757117" w="2341435">
                      <a:moveTo>
                        <a:pt x="2341436" y="212609"/>
                      </a:moveTo>
                      <a:cubicBezTo>
                        <a:pt x="2341436" y="212609"/>
                        <a:pt x="2115217" y="453306"/>
                        <a:pt x="1753648" y="614659"/>
                      </a:cubicBezTo>
                      <a:cubicBezTo>
                        <a:pt x="1561624" y="700384"/>
                        <a:pt x="1331405" y="763630"/>
                        <a:pt x="1076611" y="756581"/>
                      </a:cubicBezTo>
                      <a:cubicBezTo>
                        <a:pt x="342138" y="736103"/>
                        <a:pt x="99917" y="504455"/>
                        <a:pt x="0" y="307478"/>
                      </a:cubicBezTo>
                      <a:lnTo>
                        <a:pt x="41624" y="178795"/>
                      </a:lnTo>
                      <a:lnTo>
                        <a:pt x="75533" y="74210"/>
                      </a:lnTo>
                      <a:cubicBezTo>
                        <a:pt x="100203" y="86593"/>
                        <a:pt x="124492" y="99166"/>
                        <a:pt x="148685" y="111548"/>
                      </a:cubicBezTo>
                      <a:cubicBezTo>
                        <a:pt x="202787" y="139171"/>
                        <a:pt x="256127" y="166317"/>
                        <a:pt x="310801" y="191463"/>
                      </a:cubicBezTo>
                      <a:cubicBezTo>
                        <a:pt x="516827" y="285951"/>
                        <a:pt x="741426" y="351483"/>
                        <a:pt x="1090136" y="307478"/>
                      </a:cubicBezTo>
                      <a:cubicBezTo>
                        <a:pt x="1137571" y="301477"/>
                        <a:pt x="1182339" y="293000"/>
                        <a:pt x="1225106" y="282713"/>
                      </a:cubicBezTo>
                      <a:cubicBezTo>
                        <a:pt x="1617821" y="187843"/>
                        <a:pt x="1828038" y="-64378"/>
                        <a:pt x="2110169" y="15346"/>
                      </a:cubicBezTo>
                      <a:cubicBezTo>
                        <a:pt x="2175415" y="49350"/>
                        <a:pt x="2224659" y="86307"/>
                        <a:pt x="2260568" y="119073"/>
                      </a:cubicBezTo>
                      <a:lnTo>
                        <a:pt x="2260664" y="119073"/>
                      </a:lnTo>
                      <a:cubicBezTo>
                        <a:pt x="2318290" y="171365"/>
                        <a:pt x="2341436" y="212609"/>
                        <a:pt x="2341436" y="212609"/>
                      </a:cubicBezTo>
                      <a:close/>
                    </a:path>
                  </a:pathLst>
                </a:custGeom>
                <a:solidFill>
                  <a:srgbClr val="9D562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13"/>
                <p:cNvSpPr/>
                <p:nvPr/>
              </p:nvSpPr>
              <p:spPr>
                <a:xfrm>
                  <a:off x="7077265" y="5181981"/>
                  <a:ext cx="1753647" cy="682907"/>
                </a:xfrm>
                <a:custGeom>
                  <a:rect b="b" l="l" r="r" t="t"/>
                  <a:pathLst>
                    <a:path extrusionOk="0" h="682907" w="1753647">
                      <a:moveTo>
                        <a:pt x="1753648" y="540449"/>
                      </a:moveTo>
                      <a:cubicBezTo>
                        <a:pt x="1561624" y="626174"/>
                        <a:pt x="1331405" y="689419"/>
                        <a:pt x="1076611" y="682371"/>
                      </a:cubicBezTo>
                      <a:cubicBezTo>
                        <a:pt x="342138" y="661892"/>
                        <a:pt x="99917" y="430244"/>
                        <a:pt x="0" y="233267"/>
                      </a:cubicBezTo>
                      <a:lnTo>
                        <a:pt x="41624" y="104585"/>
                      </a:lnTo>
                      <a:cubicBezTo>
                        <a:pt x="84868" y="77438"/>
                        <a:pt x="121158" y="54673"/>
                        <a:pt x="148685" y="37338"/>
                      </a:cubicBezTo>
                      <a:cubicBezTo>
                        <a:pt x="186785" y="13335"/>
                        <a:pt x="208121" y="0"/>
                        <a:pt x="208121" y="0"/>
                      </a:cubicBezTo>
                      <a:cubicBezTo>
                        <a:pt x="240411" y="39910"/>
                        <a:pt x="274415" y="79152"/>
                        <a:pt x="310706" y="117252"/>
                      </a:cubicBezTo>
                      <a:cubicBezTo>
                        <a:pt x="597408" y="418147"/>
                        <a:pt x="1020890" y="645605"/>
                        <a:pt x="1753267" y="540449"/>
                      </a:cubicBezTo>
                      <a:lnTo>
                        <a:pt x="1753648" y="540449"/>
                      </a:lnTo>
                      <a:close/>
                    </a:path>
                  </a:pathLst>
                </a:custGeom>
                <a:solidFill>
                  <a:srgbClr val="8F4A1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46;p13"/>
                <p:cNvSpPr/>
                <p:nvPr/>
              </p:nvSpPr>
              <p:spPr>
                <a:xfrm>
                  <a:off x="8302466" y="5107770"/>
                  <a:ext cx="1035462" cy="303413"/>
                </a:xfrm>
                <a:custGeom>
                  <a:rect b="b" l="l" r="r" t="t"/>
                  <a:pathLst>
                    <a:path extrusionOk="0" h="303413" w="1035462">
                      <a:moveTo>
                        <a:pt x="572072" y="119073"/>
                      </a:moveTo>
                      <a:cubicBezTo>
                        <a:pt x="648843" y="119073"/>
                        <a:pt x="698945" y="182509"/>
                        <a:pt x="698945" y="182509"/>
                      </a:cubicBezTo>
                      <a:cubicBezTo>
                        <a:pt x="612171" y="129170"/>
                        <a:pt x="385191" y="235850"/>
                        <a:pt x="385191" y="235850"/>
                      </a:cubicBezTo>
                      <a:lnTo>
                        <a:pt x="451961" y="282713"/>
                      </a:lnTo>
                      <a:cubicBezTo>
                        <a:pt x="451961" y="282713"/>
                        <a:pt x="371856" y="329290"/>
                        <a:pt x="0" y="282713"/>
                      </a:cubicBezTo>
                      <a:cubicBezTo>
                        <a:pt x="392716" y="187843"/>
                        <a:pt x="602932" y="-64378"/>
                        <a:pt x="885063" y="15346"/>
                      </a:cubicBezTo>
                      <a:cubicBezTo>
                        <a:pt x="950309" y="49350"/>
                        <a:pt x="999554" y="86307"/>
                        <a:pt x="1035462" y="119073"/>
                      </a:cubicBezTo>
                      <a:cubicBezTo>
                        <a:pt x="840486" y="28871"/>
                        <a:pt x="573119" y="118978"/>
                        <a:pt x="572072" y="119073"/>
                      </a:cubicBezTo>
                      <a:close/>
                    </a:path>
                  </a:pathLst>
                </a:custGeom>
                <a:solidFill>
                  <a:srgbClr val="AC613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7" name="Google Shape;147;p13"/>
              <p:cNvSpPr/>
              <p:nvPr/>
            </p:nvSpPr>
            <p:spPr>
              <a:xfrm>
                <a:off x="5051646" y="3085718"/>
                <a:ext cx="2681593" cy="3049089"/>
              </a:xfrm>
              <a:custGeom>
                <a:rect b="b" l="l" r="r" t="t"/>
                <a:pathLst>
                  <a:path extrusionOk="0" h="3049089" w="2681593">
                    <a:moveTo>
                      <a:pt x="2679415" y="2982182"/>
                    </a:moveTo>
                    <a:cubicBezTo>
                      <a:pt x="2640172" y="3045714"/>
                      <a:pt x="2198974" y="2855309"/>
                      <a:pt x="2065910" y="2809970"/>
                    </a:cubicBezTo>
                    <a:cubicBezTo>
                      <a:pt x="1953895" y="2771775"/>
                      <a:pt x="2015713" y="2701290"/>
                      <a:pt x="2037906" y="2680145"/>
                    </a:cubicBezTo>
                    <a:cubicBezTo>
                      <a:pt x="2042002" y="2676144"/>
                      <a:pt x="2044764" y="2673953"/>
                      <a:pt x="2044764" y="2673953"/>
                    </a:cubicBezTo>
                    <a:lnTo>
                      <a:pt x="2023428" y="2588514"/>
                    </a:lnTo>
                    <a:cubicBezTo>
                      <a:pt x="1418971" y="2358771"/>
                      <a:pt x="639445" y="2559082"/>
                      <a:pt x="639445" y="2559082"/>
                    </a:cubicBezTo>
                    <a:lnTo>
                      <a:pt x="618300" y="2634711"/>
                    </a:lnTo>
                    <a:lnTo>
                      <a:pt x="647732" y="2675287"/>
                    </a:lnTo>
                    <a:lnTo>
                      <a:pt x="657638" y="2689003"/>
                    </a:lnTo>
                    <a:cubicBezTo>
                      <a:pt x="692119" y="2794730"/>
                      <a:pt x="318643" y="3002566"/>
                      <a:pt x="119952" y="3042380"/>
                    </a:cubicBezTo>
                    <a:lnTo>
                      <a:pt x="119857" y="3042380"/>
                    </a:lnTo>
                    <a:cubicBezTo>
                      <a:pt x="57277" y="3054953"/>
                      <a:pt x="12034" y="3050858"/>
                      <a:pt x="2414" y="3021521"/>
                    </a:cubicBezTo>
                    <a:cubicBezTo>
                      <a:pt x="-1492" y="3009710"/>
                      <a:pt x="-539" y="2997041"/>
                      <a:pt x="4414" y="2983801"/>
                    </a:cubicBezTo>
                    <a:cubicBezTo>
                      <a:pt x="5271" y="2981230"/>
                      <a:pt x="6319" y="2978658"/>
                      <a:pt x="7557" y="2976182"/>
                    </a:cubicBezTo>
                    <a:cubicBezTo>
                      <a:pt x="7557" y="2976086"/>
                      <a:pt x="7557" y="2975991"/>
                      <a:pt x="7652" y="2975896"/>
                    </a:cubicBezTo>
                    <a:cubicBezTo>
                      <a:pt x="58325" y="2869311"/>
                      <a:pt x="345218" y="2731580"/>
                      <a:pt x="419418" y="2697480"/>
                    </a:cubicBezTo>
                    <a:cubicBezTo>
                      <a:pt x="430562" y="2692241"/>
                      <a:pt x="436944" y="2689479"/>
                      <a:pt x="436944" y="2689479"/>
                    </a:cubicBezTo>
                    <a:cubicBezTo>
                      <a:pt x="158052" y="1243679"/>
                      <a:pt x="488188" y="491966"/>
                      <a:pt x="708978" y="144113"/>
                    </a:cubicBezTo>
                    <a:cubicBezTo>
                      <a:pt x="722980" y="122015"/>
                      <a:pt x="736505" y="101537"/>
                      <a:pt x="749459" y="82677"/>
                    </a:cubicBezTo>
                    <a:cubicBezTo>
                      <a:pt x="752507" y="78105"/>
                      <a:pt x="755555" y="73724"/>
                      <a:pt x="758603" y="69342"/>
                    </a:cubicBezTo>
                    <a:cubicBezTo>
                      <a:pt x="776796" y="43053"/>
                      <a:pt x="793751" y="20098"/>
                      <a:pt x="808610" y="0"/>
                    </a:cubicBezTo>
                    <a:lnTo>
                      <a:pt x="1932845" y="47530"/>
                    </a:lnTo>
                    <a:cubicBezTo>
                      <a:pt x="1947704" y="66580"/>
                      <a:pt x="1961992" y="86201"/>
                      <a:pt x="1975708" y="106490"/>
                    </a:cubicBezTo>
                    <a:cubicBezTo>
                      <a:pt x="2533206" y="925449"/>
                      <a:pt x="2210785" y="2707100"/>
                      <a:pt x="2210785" y="2707100"/>
                    </a:cubicBezTo>
                    <a:cubicBezTo>
                      <a:pt x="2210785" y="2707100"/>
                      <a:pt x="2240122" y="2719388"/>
                      <a:pt x="2284223" y="2738819"/>
                    </a:cubicBezTo>
                    <a:lnTo>
                      <a:pt x="2284318" y="2738819"/>
                    </a:lnTo>
                    <a:cubicBezTo>
                      <a:pt x="2423764" y="2800445"/>
                      <a:pt x="2709323" y="2933986"/>
                      <a:pt x="2679415" y="2982182"/>
                    </a:cubicBezTo>
                    <a:close/>
                  </a:path>
                </a:pathLst>
              </a:custGeom>
              <a:solidFill>
                <a:srgbClr val="AC613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8" name="Google Shape;148;p13"/>
              <p:cNvGrpSpPr/>
              <p:nvPr/>
            </p:nvGrpSpPr>
            <p:grpSpPr>
              <a:xfrm>
                <a:off x="5051646" y="5761005"/>
                <a:ext cx="2681593" cy="373802"/>
                <a:chOff x="5051646" y="5761005"/>
                <a:chExt cx="2681593" cy="373802"/>
              </a:xfrm>
            </p:grpSpPr>
            <p:sp>
              <p:nvSpPr>
                <p:cNvPr id="149" name="Google Shape;149;p13"/>
                <p:cNvSpPr/>
                <p:nvPr/>
              </p:nvSpPr>
              <p:spPr>
                <a:xfrm>
                  <a:off x="5051646" y="5761005"/>
                  <a:ext cx="659870" cy="373802"/>
                </a:xfrm>
                <a:custGeom>
                  <a:rect b="b" l="l" r="r" t="t"/>
                  <a:pathLst>
                    <a:path extrusionOk="0" h="373802" w="659870">
                      <a:moveTo>
                        <a:pt x="119952" y="367093"/>
                      </a:moveTo>
                      <a:lnTo>
                        <a:pt x="119952" y="367093"/>
                      </a:lnTo>
                      <a:cubicBezTo>
                        <a:pt x="57277" y="379666"/>
                        <a:pt x="12034" y="375571"/>
                        <a:pt x="2414" y="346234"/>
                      </a:cubicBezTo>
                      <a:cubicBezTo>
                        <a:pt x="-1492" y="334423"/>
                        <a:pt x="-539" y="321754"/>
                        <a:pt x="4414" y="308514"/>
                      </a:cubicBezTo>
                      <a:cubicBezTo>
                        <a:pt x="5271" y="305943"/>
                        <a:pt x="6319" y="303371"/>
                        <a:pt x="7557" y="300894"/>
                      </a:cubicBezTo>
                      <a:cubicBezTo>
                        <a:pt x="7557" y="300799"/>
                        <a:pt x="7557" y="300704"/>
                        <a:pt x="7652" y="300609"/>
                      </a:cubicBezTo>
                      <a:cubicBezTo>
                        <a:pt x="58325" y="194024"/>
                        <a:pt x="345218" y="56292"/>
                        <a:pt x="419418" y="22193"/>
                      </a:cubicBezTo>
                      <a:cubicBezTo>
                        <a:pt x="467234" y="10382"/>
                        <a:pt x="498761" y="4000"/>
                        <a:pt x="502095" y="3334"/>
                      </a:cubicBezTo>
                      <a:lnTo>
                        <a:pt x="379985" y="74390"/>
                      </a:lnTo>
                      <a:lnTo>
                        <a:pt x="559245" y="21050"/>
                      </a:lnTo>
                      <a:lnTo>
                        <a:pt x="489046" y="83248"/>
                      </a:lnTo>
                      <a:cubicBezTo>
                        <a:pt x="493332" y="82010"/>
                        <a:pt x="601631" y="50196"/>
                        <a:pt x="647732" y="0"/>
                      </a:cubicBezTo>
                      <a:lnTo>
                        <a:pt x="657638" y="13716"/>
                      </a:lnTo>
                      <a:cubicBezTo>
                        <a:pt x="692119" y="119539"/>
                        <a:pt x="318739" y="327279"/>
                        <a:pt x="119952" y="367093"/>
                      </a:cubicBezTo>
                      <a:close/>
                    </a:path>
                  </a:pathLst>
                </a:custGeom>
                <a:solidFill>
                  <a:srgbClr val="8F4A1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13"/>
                <p:cNvSpPr/>
                <p:nvPr/>
              </p:nvSpPr>
              <p:spPr>
                <a:xfrm>
                  <a:off x="7052474" y="5765863"/>
                  <a:ext cx="680765" cy="314884"/>
                </a:xfrm>
                <a:custGeom>
                  <a:rect b="b" l="l" r="r" t="t"/>
                  <a:pathLst>
                    <a:path extrusionOk="0" h="314884" w="680765">
                      <a:moveTo>
                        <a:pt x="678587" y="302037"/>
                      </a:moveTo>
                      <a:cubicBezTo>
                        <a:pt x="639344" y="365569"/>
                        <a:pt x="198146" y="175164"/>
                        <a:pt x="65082" y="129825"/>
                      </a:cubicBezTo>
                      <a:cubicBezTo>
                        <a:pt x="-46933" y="91630"/>
                        <a:pt x="14885" y="21145"/>
                        <a:pt x="37078" y="0"/>
                      </a:cubicBezTo>
                      <a:cubicBezTo>
                        <a:pt x="130423" y="90868"/>
                        <a:pt x="271012" y="149733"/>
                        <a:pt x="276251" y="151923"/>
                      </a:cubicBezTo>
                      <a:lnTo>
                        <a:pt x="159570" y="35242"/>
                      </a:lnTo>
                      <a:lnTo>
                        <a:pt x="313113" y="118681"/>
                      </a:lnTo>
                      <a:lnTo>
                        <a:pt x="283680" y="58864"/>
                      </a:lnTo>
                      <a:cubicBezTo>
                        <a:pt x="422936" y="120300"/>
                        <a:pt x="708495" y="253841"/>
                        <a:pt x="678587" y="302037"/>
                      </a:cubicBezTo>
                      <a:close/>
                    </a:path>
                  </a:pathLst>
                </a:custGeom>
                <a:solidFill>
                  <a:srgbClr val="8F4A1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1" name="Google Shape;151;p13"/>
              <p:cNvGrpSpPr/>
              <p:nvPr/>
            </p:nvGrpSpPr>
            <p:grpSpPr>
              <a:xfrm>
                <a:off x="5431716" y="3124581"/>
                <a:ext cx="1881350" cy="2057321"/>
                <a:chOff x="5431716" y="3124581"/>
                <a:chExt cx="1881350" cy="2057321"/>
              </a:xfrm>
            </p:grpSpPr>
            <p:sp>
              <p:nvSpPr>
                <p:cNvPr id="152" name="Google Shape;152;p13"/>
                <p:cNvSpPr/>
                <p:nvPr/>
              </p:nvSpPr>
              <p:spPr>
                <a:xfrm>
                  <a:off x="5431716" y="3124581"/>
                  <a:ext cx="1881350" cy="2057321"/>
                </a:xfrm>
                <a:custGeom>
                  <a:rect b="b" l="l" r="r" t="t"/>
                  <a:pathLst>
                    <a:path extrusionOk="0" h="2057321" w="1881350">
                      <a:moveTo>
                        <a:pt x="350149" y="81343"/>
                      </a:moveTo>
                      <a:lnTo>
                        <a:pt x="270806" y="167640"/>
                      </a:lnTo>
                      <a:cubicBezTo>
                        <a:pt x="270806" y="167640"/>
                        <a:pt x="-192490" y="1358074"/>
                        <a:pt x="92879" y="1923669"/>
                      </a:cubicBezTo>
                      <a:cubicBezTo>
                        <a:pt x="188891" y="2113883"/>
                        <a:pt x="1696508" y="2114645"/>
                        <a:pt x="1820238" y="1837563"/>
                      </a:cubicBezTo>
                      <a:cubicBezTo>
                        <a:pt x="1978734" y="1482662"/>
                        <a:pt x="1797378" y="695134"/>
                        <a:pt x="1634500" y="310896"/>
                      </a:cubicBezTo>
                      <a:lnTo>
                        <a:pt x="1649931" y="58960"/>
                      </a:lnTo>
                      <a:lnTo>
                        <a:pt x="1606973" y="0"/>
                      </a:lnTo>
                      <a:lnTo>
                        <a:pt x="350149" y="81343"/>
                      </a:lnTo>
                      <a:close/>
                    </a:path>
                  </a:pathLst>
                </a:custGeom>
                <a:solidFill>
                  <a:srgbClr val="A9992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3" name="Google Shape;153;p13"/>
                <p:cNvGrpSpPr/>
                <p:nvPr/>
              </p:nvGrpSpPr>
              <p:grpSpPr>
                <a:xfrm>
                  <a:off x="5703093" y="3140324"/>
                  <a:ext cx="1408842" cy="983140"/>
                  <a:chOff x="5703093" y="3140324"/>
                  <a:chExt cx="1408842" cy="983140"/>
                </a:xfrm>
              </p:grpSpPr>
              <p:sp>
                <p:nvSpPr>
                  <p:cNvPr id="154" name="Google Shape;154;p13"/>
                  <p:cNvSpPr/>
                  <p:nvPr/>
                </p:nvSpPr>
                <p:spPr>
                  <a:xfrm>
                    <a:off x="5703093" y="3140324"/>
                    <a:ext cx="1408842" cy="982953"/>
                  </a:xfrm>
                  <a:custGeom>
                    <a:rect b="b" l="l" r="r" t="t"/>
                    <a:pathLst>
                      <a:path extrusionOk="0" h="982953" w="1408842">
                        <a:moveTo>
                          <a:pt x="1408843" y="63124"/>
                        </a:moveTo>
                        <a:cubicBezTo>
                          <a:pt x="1328642" y="687011"/>
                          <a:pt x="707612" y="982953"/>
                          <a:pt x="707612" y="982953"/>
                        </a:cubicBezTo>
                        <a:cubicBezTo>
                          <a:pt x="304610" y="820552"/>
                          <a:pt x="0" y="136943"/>
                          <a:pt x="0" y="136943"/>
                        </a:cubicBezTo>
                        <a:lnTo>
                          <a:pt x="68199" y="77602"/>
                        </a:lnTo>
                        <a:cubicBezTo>
                          <a:pt x="294704" y="684154"/>
                          <a:pt x="707803" y="811027"/>
                          <a:pt x="707803" y="811027"/>
                        </a:cubicBezTo>
                        <a:cubicBezTo>
                          <a:pt x="977551" y="697775"/>
                          <a:pt x="1250918" y="473747"/>
                          <a:pt x="1346835" y="68"/>
                        </a:cubicBezTo>
                        <a:cubicBezTo>
                          <a:pt x="1345311" y="-2408"/>
                          <a:pt x="1408843" y="63124"/>
                          <a:pt x="1408843" y="63124"/>
                        </a:cubicBezTo>
                        <a:close/>
                      </a:path>
                    </a:pathLst>
                  </a:custGeom>
                  <a:solidFill>
                    <a:srgbClr val="91821C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" name="Google Shape;155;p13"/>
                  <p:cNvSpPr/>
                  <p:nvPr/>
                </p:nvSpPr>
                <p:spPr>
                  <a:xfrm>
                    <a:off x="5719952" y="3225736"/>
                    <a:ext cx="1389316" cy="897728"/>
                  </a:xfrm>
                  <a:custGeom>
                    <a:rect b="b" l="l" r="r" t="t"/>
                    <a:pathLst>
                      <a:path extrusionOk="0" h="897728" w="1389316">
                        <a:moveTo>
                          <a:pt x="0" y="127254"/>
                        </a:moveTo>
                        <a:lnTo>
                          <a:pt x="69533" y="127254"/>
                        </a:lnTo>
                        <a:lnTo>
                          <a:pt x="51435" y="200311"/>
                        </a:lnTo>
                        <a:lnTo>
                          <a:pt x="117158" y="215074"/>
                        </a:lnTo>
                        <a:lnTo>
                          <a:pt x="106490" y="292798"/>
                        </a:lnTo>
                        <a:lnTo>
                          <a:pt x="173641" y="292798"/>
                        </a:lnTo>
                        <a:lnTo>
                          <a:pt x="160401" y="374047"/>
                        </a:lnTo>
                        <a:lnTo>
                          <a:pt x="217075" y="359092"/>
                        </a:lnTo>
                        <a:lnTo>
                          <a:pt x="206883" y="444532"/>
                        </a:lnTo>
                        <a:lnTo>
                          <a:pt x="261461" y="444532"/>
                        </a:lnTo>
                        <a:lnTo>
                          <a:pt x="261461" y="521113"/>
                        </a:lnTo>
                        <a:lnTo>
                          <a:pt x="357569" y="521113"/>
                        </a:lnTo>
                        <a:lnTo>
                          <a:pt x="357569" y="639985"/>
                        </a:lnTo>
                        <a:lnTo>
                          <a:pt x="457391" y="639985"/>
                        </a:lnTo>
                        <a:lnTo>
                          <a:pt x="450056" y="740950"/>
                        </a:lnTo>
                        <a:lnTo>
                          <a:pt x="538353" y="705898"/>
                        </a:lnTo>
                        <a:cubicBezTo>
                          <a:pt x="538353" y="705898"/>
                          <a:pt x="525113" y="799910"/>
                          <a:pt x="538353" y="809625"/>
                        </a:cubicBezTo>
                        <a:cubicBezTo>
                          <a:pt x="551593" y="819340"/>
                          <a:pt x="645319" y="740950"/>
                          <a:pt x="645319" y="740950"/>
                        </a:cubicBezTo>
                        <a:cubicBezTo>
                          <a:pt x="645319" y="740950"/>
                          <a:pt x="678180" y="904018"/>
                          <a:pt x="691039" y="897541"/>
                        </a:cubicBezTo>
                        <a:cubicBezTo>
                          <a:pt x="703898" y="891064"/>
                          <a:pt x="723995" y="752665"/>
                          <a:pt x="723995" y="752665"/>
                        </a:cubicBezTo>
                        <a:lnTo>
                          <a:pt x="818007" y="823055"/>
                        </a:lnTo>
                        <a:lnTo>
                          <a:pt x="818007" y="725710"/>
                        </a:lnTo>
                        <a:lnTo>
                          <a:pt x="915734" y="752761"/>
                        </a:lnTo>
                        <a:lnTo>
                          <a:pt x="915734" y="639223"/>
                        </a:lnTo>
                        <a:lnTo>
                          <a:pt x="1010031" y="673132"/>
                        </a:lnTo>
                        <a:lnTo>
                          <a:pt x="1002030" y="575786"/>
                        </a:lnTo>
                        <a:lnTo>
                          <a:pt x="1076611" y="589121"/>
                        </a:lnTo>
                        <a:cubicBezTo>
                          <a:pt x="1076611" y="589121"/>
                          <a:pt x="1045845" y="502348"/>
                          <a:pt x="1075563" y="499015"/>
                        </a:cubicBezTo>
                        <a:cubicBezTo>
                          <a:pt x="1105281" y="495681"/>
                          <a:pt x="1168337" y="502063"/>
                          <a:pt x="1168337" y="502063"/>
                        </a:cubicBezTo>
                        <a:lnTo>
                          <a:pt x="1158621" y="406146"/>
                        </a:lnTo>
                        <a:lnTo>
                          <a:pt x="1211199" y="406146"/>
                        </a:lnTo>
                        <a:lnTo>
                          <a:pt x="1211199" y="325374"/>
                        </a:lnTo>
                        <a:lnTo>
                          <a:pt x="1281875" y="326136"/>
                        </a:lnTo>
                        <a:cubicBezTo>
                          <a:pt x="1281875" y="326136"/>
                          <a:pt x="1266539" y="228600"/>
                          <a:pt x="1272731" y="228600"/>
                        </a:cubicBezTo>
                        <a:cubicBezTo>
                          <a:pt x="1278922" y="228600"/>
                          <a:pt x="1327309" y="227743"/>
                          <a:pt x="1327309" y="227743"/>
                        </a:cubicBezTo>
                        <a:lnTo>
                          <a:pt x="1302258" y="127445"/>
                        </a:lnTo>
                        <a:lnTo>
                          <a:pt x="1353312" y="102679"/>
                        </a:lnTo>
                        <a:lnTo>
                          <a:pt x="1327309" y="35338"/>
                        </a:lnTo>
                        <a:lnTo>
                          <a:pt x="1389317" y="0"/>
                        </a:lnTo>
                      </a:path>
                    </a:pathLst>
                  </a:custGeom>
                  <a:noFill/>
                  <a:ln cap="flat" cmpd="sng" w="9525">
                    <a:solidFill>
                      <a:srgbClr val="A9992D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56" name="Google Shape;156;p13"/>
              <p:cNvSpPr/>
              <p:nvPr/>
            </p:nvSpPr>
            <p:spPr>
              <a:xfrm>
                <a:off x="7046854" y="2263044"/>
                <a:ext cx="304636" cy="631983"/>
              </a:xfrm>
              <a:custGeom>
                <a:rect b="b" l="l" r="r" t="t"/>
                <a:pathLst>
                  <a:path extrusionOk="0" h="631983" w="304636">
                    <a:moveTo>
                      <a:pt x="304636" y="477869"/>
                    </a:moveTo>
                    <a:cubicBezTo>
                      <a:pt x="268346" y="430625"/>
                      <a:pt x="232151" y="362045"/>
                      <a:pt x="227579" y="316325"/>
                    </a:cubicBezTo>
                    <a:cubicBezTo>
                      <a:pt x="223007" y="270700"/>
                      <a:pt x="229865" y="46387"/>
                      <a:pt x="98420" y="0"/>
                    </a:cubicBezTo>
                    <a:cubicBezTo>
                      <a:pt x="-8069" y="5715"/>
                      <a:pt x="-10356" y="236696"/>
                      <a:pt x="10028" y="290417"/>
                    </a:cubicBezTo>
                    <a:cubicBezTo>
                      <a:pt x="30411" y="344138"/>
                      <a:pt x="229865" y="631984"/>
                      <a:pt x="229865" y="631984"/>
                    </a:cubicBezTo>
                    <a:lnTo>
                      <a:pt x="304636" y="477869"/>
                    </a:lnTo>
                    <a:close/>
                  </a:path>
                </a:pathLst>
              </a:custGeom>
              <a:solidFill>
                <a:srgbClr val="8F4A1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5771388" y="3080861"/>
                <a:ext cx="1278635" cy="870394"/>
              </a:xfrm>
              <a:custGeom>
                <a:rect b="b" l="l" r="r" t="t"/>
                <a:pathLst>
                  <a:path extrusionOk="0" h="870394" w="1278635">
                    <a:moveTo>
                      <a:pt x="1278636" y="59436"/>
                    </a:moveTo>
                    <a:cubicBezTo>
                      <a:pt x="1182719" y="533114"/>
                      <a:pt x="909352" y="757142"/>
                      <a:pt x="639604" y="870394"/>
                    </a:cubicBezTo>
                    <a:cubicBezTo>
                      <a:pt x="639604" y="870394"/>
                      <a:pt x="226409" y="743426"/>
                      <a:pt x="0" y="136969"/>
                    </a:cubicBezTo>
                    <a:lnTo>
                      <a:pt x="3334" y="126873"/>
                    </a:lnTo>
                    <a:cubicBezTo>
                      <a:pt x="17335" y="104775"/>
                      <a:pt x="16859" y="106394"/>
                      <a:pt x="29813" y="87630"/>
                    </a:cubicBezTo>
                    <a:cubicBezTo>
                      <a:pt x="32861" y="83058"/>
                      <a:pt x="35909" y="78676"/>
                      <a:pt x="38957" y="74295"/>
                    </a:cubicBezTo>
                    <a:lnTo>
                      <a:pt x="67913" y="0"/>
                    </a:lnTo>
                    <a:lnTo>
                      <a:pt x="1246441" y="5048"/>
                    </a:lnTo>
                    <a:cubicBezTo>
                      <a:pt x="1259586" y="21812"/>
                      <a:pt x="1263872" y="35623"/>
                      <a:pt x="1274064" y="52578"/>
                    </a:cubicBezTo>
                    <a:cubicBezTo>
                      <a:pt x="1275588" y="54769"/>
                      <a:pt x="1277017" y="57055"/>
                      <a:pt x="1278636" y="59436"/>
                    </a:cubicBezTo>
                    <a:close/>
                  </a:path>
                </a:pathLst>
              </a:custGeom>
              <a:solidFill>
                <a:srgbClr val="C4D9E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8" name="Google Shape;158;p13"/>
              <p:cNvGrpSpPr/>
              <p:nvPr/>
            </p:nvGrpSpPr>
            <p:grpSpPr>
              <a:xfrm>
                <a:off x="5801201" y="2996374"/>
                <a:ext cx="1237582" cy="641794"/>
                <a:chOff x="5801201" y="2996374"/>
                <a:chExt cx="1237582" cy="641794"/>
              </a:xfrm>
            </p:grpSpPr>
            <p:sp>
              <p:nvSpPr>
                <p:cNvPr id="159" name="Google Shape;159;p13"/>
                <p:cNvSpPr/>
                <p:nvPr/>
              </p:nvSpPr>
              <p:spPr>
                <a:xfrm>
                  <a:off x="5801201" y="2996374"/>
                  <a:ext cx="494442" cy="641794"/>
                </a:xfrm>
                <a:custGeom>
                  <a:rect b="b" l="l" r="r" t="t"/>
                  <a:pathLst>
                    <a:path extrusionOk="0" h="641794" w="494442">
                      <a:moveTo>
                        <a:pt x="494443" y="461963"/>
                      </a:moveTo>
                      <a:lnTo>
                        <a:pt x="335471" y="641795"/>
                      </a:lnTo>
                      <a:cubicBezTo>
                        <a:pt x="164687" y="585407"/>
                        <a:pt x="55531" y="342614"/>
                        <a:pt x="0" y="172117"/>
                      </a:cubicBezTo>
                      <a:cubicBezTo>
                        <a:pt x="3143" y="167545"/>
                        <a:pt x="64961" y="4286"/>
                        <a:pt x="68009" y="0"/>
                      </a:cubicBezTo>
                      <a:cubicBezTo>
                        <a:pt x="225362" y="208788"/>
                        <a:pt x="494443" y="461963"/>
                        <a:pt x="494443" y="461963"/>
                      </a:cubicBezTo>
                      <a:close/>
                    </a:path>
                  </a:pathLst>
                </a:custGeom>
                <a:solidFill>
                  <a:srgbClr val="DEF5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13"/>
                <p:cNvSpPr/>
                <p:nvPr/>
              </p:nvSpPr>
              <p:spPr>
                <a:xfrm>
                  <a:off x="6499478" y="3072669"/>
                  <a:ext cx="539305" cy="565499"/>
                </a:xfrm>
                <a:custGeom>
                  <a:rect b="b" l="l" r="r" t="t"/>
                  <a:pathLst>
                    <a:path extrusionOk="0" h="565499" w="539305">
                      <a:moveTo>
                        <a:pt x="0" y="363855"/>
                      </a:moveTo>
                      <a:lnTo>
                        <a:pt x="162973" y="565499"/>
                      </a:lnTo>
                      <a:cubicBezTo>
                        <a:pt x="333756" y="509111"/>
                        <a:pt x="483775" y="222599"/>
                        <a:pt x="539306" y="52197"/>
                      </a:cubicBezTo>
                      <a:cubicBezTo>
                        <a:pt x="536353" y="48387"/>
                        <a:pt x="529590" y="4096"/>
                        <a:pt x="526447" y="0"/>
                      </a:cubicBezTo>
                      <a:cubicBezTo>
                        <a:pt x="369094" y="208788"/>
                        <a:pt x="0" y="363855"/>
                        <a:pt x="0" y="363855"/>
                      </a:cubicBezTo>
                      <a:close/>
                    </a:path>
                  </a:pathLst>
                </a:custGeom>
                <a:solidFill>
                  <a:srgbClr val="DEF5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1" name="Google Shape;161;p13"/>
              <p:cNvGrpSpPr/>
              <p:nvPr/>
            </p:nvGrpSpPr>
            <p:grpSpPr>
              <a:xfrm>
                <a:off x="4239291" y="3966591"/>
                <a:ext cx="374428" cy="2217324"/>
                <a:chOff x="4239291" y="3966591"/>
                <a:chExt cx="374428" cy="2217324"/>
              </a:xfrm>
            </p:grpSpPr>
            <p:sp>
              <p:nvSpPr>
                <p:cNvPr id="162" name="Google Shape;162;p13"/>
                <p:cNvSpPr/>
                <p:nvPr/>
              </p:nvSpPr>
              <p:spPr>
                <a:xfrm>
                  <a:off x="4366355" y="4174998"/>
                  <a:ext cx="247364" cy="2008917"/>
                </a:xfrm>
                <a:custGeom>
                  <a:rect b="b" l="l" r="r" t="t"/>
                  <a:pathLst>
                    <a:path extrusionOk="0" h="2008917" w="247364">
                      <a:moveTo>
                        <a:pt x="0" y="0"/>
                      </a:moveTo>
                      <a:lnTo>
                        <a:pt x="186023" y="2008918"/>
                      </a:lnTo>
                      <a:lnTo>
                        <a:pt x="247364" y="2008918"/>
                      </a:lnTo>
                      <a:lnTo>
                        <a:pt x="102013" y="0"/>
                      </a:lnTo>
                      <a:close/>
                    </a:path>
                  </a:pathLst>
                </a:custGeom>
                <a:solidFill>
                  <a:srgbClr val="3C3C3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13"/>
                <p:cNvSpPr/>
                <p:nvPr/>
              </p:nvSpPr>
              <p:spPr>
                <a:xfrm>
                  <a:off x="4239291" y="3966591"/>
                  <a:ext cx="313181" cy="313181"/>
                </a:xfrm>
                <a:custGeom>
                  <a:rect b="b" l="l" r="r" t="t"/>
                  <a:pathLst>
                    <a:path extrusionOk="0" h="313181" w="313181">
                      <a:moveTo>
                        <a:pt x="313182" y="156591"/>
                      </a:moveTo>
                      <a:cubicBezTo>
                        <a:pt x="313182" y="243074"/>
                        <a:pt x="243074" y="313182"/>
                        <a:pt x="156591" y="313182"/>
                      </a:cubicBezTo>
                      <a:cubicBezTo>
                        <a:pt x="70108" y="313182"/>
                        <a:pt x="0" y="243074"/>
                        <a:pt x="0" y="156591"/>
                      </a:cubicBezTo>
                      <a:cubicBezTo>
                        <a:pt x="0" y="70108"/>
                        <a:pt x="70108" y="0"/>
                        <a:pt x="156591" y="0"/>
                      </a:cubicBezTo>
                      <a:cubicBezTo>
                        <a:pt x="243074" y="0"/>
                        <a:pt x="313182" y="70108"/>
                        <a:pt x="313182" y="156591"/>
                      </a:cubicBezTo>
                      <a:close/>
                    </a:path>
                  </a:pathLst>
                </a:custGeom>
                <a:solidFill>
                  <a:srgbClr val="3C323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4" name="Google Shape;164;p13"/>
              <p:cNvSpPr/>
              <p:nvPr/>
            </p:nvSpPr>
            <p:spPr>
              <a:xfrm>
                <a:off x="4169092" y="3881627"/>
                <a:ext cx="598455" cy="293274"/>
              </a:xfrm>
              <a:custGeom>
                <a:rect b="b" l="l" r="r" t="t"/>
                <a:pathLst>
                  <a:path extrusionOk="0" h="293274" w="598455">
                    <a:moveTo>
                      <a:pt x="598456" y="153543"/>
                    </a:moveTo>
                    <a:cubicBezTo>
                      <a:pt x="462439" y="78772"/>
                      <a:pt x="258413" y="0"/>
                      <a:pt x="258413" y="0"/>
                    </a:cubicBezTo>
                    <a:cubicBezTo>
                      <a:pt x="258413" y="0"/>
                      <a:pt x="0" y="69628"/>
                      <a:pt x="0" y="271748"/>
                    </a:cubicBezTo>
                    <a:cubicBezTo>
                      <a:pt x="0" y="271748"/>
                      <a:pt x="81629" y="294799"/>
                      <a:pt x="238030" y="271748"/>
                    </a:cubicBezTo>
                    <a:cubicBezTo>
                      <a:pt x="394430" y="248698"/>
                      <a:pt x="346043" y="238887"/>
                      <a:pt x="364236" y="238887"/>
                    </a:cubicBezTo>
                    <a:cubicBezTo>
                      <a:pt x="382334" y="238887"/>
                      <a:pt x="598456" y="293275"/>
                      <a:pt x="598456" y="293275"/>
                    </a:cubicBezTo>
                    <a:lnTo>
                      <a:pt x="598456" y="153543"/>
                    </a:lnTo>
                    <a:close/>
                  </a:path>
                </a:pathLst>
              </a:custGeom>
              <a:solidFill>
                <a:srgbClr val="8F4A1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7152989" y="2682620"/>
                <a:ext cx="645678" cy="1408842"/>
              </a:xfrm>
              <a:custGeom>
                <a:rect b="b" l="l" r="r" t="t"/>
                <a:pathLst>
                  <a:path extrusionOk="0" h="1408842" w="645678">
                    <a:moveTo>
                      <a:pt x="56102" y="1408843"/>
                    </a:moveTo>
                    <a:cubicBezTo>
                      <a:pt x="56102" y="1408843"/>
                      <a:pt x="780955" y="778288"/>
                      <a:pt x="623221" y="472535"/>
                    </a:cubicBezTo>
                    <a:cubicBezTo>
                      <a:pt x="553879" y="338042"/>
                      <a:pt x="194024" y="0"/>
                      <a:pt x="194024" y="0"/>
                    </a:cubicBezTo>
                    <a:lnTo>
                      <a:pt x="79724" y="211741"/>
                    </a:lnTo>
                    <a:lnTo>
                      <a:pt x="262890" y="553784"/>
                    </a:lnTo>
                    <a:cubicBezTo>
                      <a:pt x="262890" y="553784"/>
                      <a:pt x="212217" y="688562"/>
                      <a:pt x="0" y="646748"/>
                    </a:cubicBezTo>
                    <a:lnTo>
                      <a:pt x="56102" y="1408843"/>
                    </a:lnTo>
                    <a:close/>
                  </a:path>
                </a:pathLst>
              </a:custGeom>
              <a:solidFill>
                <a:srgbClr val="63452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4613719" y="3352990"/>
                <a:ext cx="1038510" cy="1057275"/>
              </a:xfrm>
              <a:custGeom>
                <a:rect b="b" l="l" r="r" t="t"/>
                <a:pathLst>
                  <a:path extrusionOk="0" h="1057275" w="1038510">
                    <a:moveTo>
                      <a:pt x="1038511" y="0"/>
                    </a:moveTo>
                    <a:cubicBezTo>
                      <a:pt x="1038511" y="0"/>
                      <a:pt x="634651" y="486061"/>
                      <a:pt x="580263" y="531400"/>
                    </a:cubicBezTo>
                    <a:cubicBezTo>
                      <a:pt x="525875" y="576739"/>
                      <a:pt x="126968" y="631127"/>
                      <a:pt x="126968" y="631127"/>
                    </a:cubicBezTo>
                    <a:lnTo>
                      <a:pt x="0" y="875919"/>
                    </a:lnTo>
                    <a:cubicBezTo>
                      <a:pt x="0" y="875919"/>
                      <a:pt x="389858" y="1057275"/>
                      <a:pt x="498634" y="1057275"/>
                    </a:cubicBezTo>
                    <a:cubicBezTo>
                      <a:pt x="607409" y="1057275"/>
                      <a:pt x="906589" y="930307"/>
                      <a:pt x="906589" y="930307"/>
                    </a:cubicBezTo>
                    <a:lnTo>
                      <a:pt x="1038511" y="0"/>
                    </a:lnTo>
                    <a:close/>
                  </a:path>
                </a:pathLst>
              </a:custGeom>
              <a:solidFill>
                <a:srgbClr val="63452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67" name="Google Shape;167;p13"/>
              <p:cNvGrpSpPr/>
              <p:nvPr/>
            </p:nvGrpSpPr>
            <p:grpSpPr>
              <a:xfrm>
                <a:off x="5234842" y="2959893"/>
                <a:ext cx="1204534" cy="2616522"/>
                <a:chOff x="5234842" y="2959893"/>
                <a:chExt cx="1204534" cy="2616522"/>
              </a:xfrm>
            </p:grpSpPr>
            <p:sp>
              <p:nvSpPr>
                <p:cNvPr id="168" name="Google Shape;168;p13"/>
                <p:cNvSpPr/>
                <p:nvPr/>
              </p:nvSpPr>
              <p:spPr>
                <a:xfrm>
                  <a:off x="5234842" y="3260883"/>
                  <a:ext cx="1204534" cy="2315532"/>
                </a:xfrm>
                <a:custGeom>
                  <a:rect b="b" l="l" r="r" t="t"/>
                  <a:pathLst>
                    <a:path extrusionOk="0" h="2315532" w="1204534">
                      <a:moveTo>
                        <a:pt x="477491" y="0"/>
                      </a:moveTo>
                      <a:cubicBezTo>
                        <a:pt x="271942" y="226123"/>
                        <a:pt x="-58957" y="1649539"/>
                        <a:pt x="9052" y="2057495"/>
                      </a:cubicBezTo>
                      <a:cubicBezTo>
                        <a:pt x="9052" y="2057495"/>
                        <a:pt x="101158" y="2271141"/>
                        <a:pt x="218316" y="2313909"/>
                      </a:cubicBezTo>
                      <a:cubicBezTo>
                        <a:pt x="335473" y="2356676"/>
                        <a:pt x="1204534" y="1540669"/>
                        <a:pt x="1204534" y="1540669"/>
                      </a:cubicBezTo>
                      <a:lnTo>
                        <a:pt x="1204534" y="1168908"/>
                      </a:lnTo>
                      <a:cubicBezTo>
                        <a:pt x="477491" y="709613"/>
                        <a:pt x="477491" y="0"/>
                        <a:pt x="477491" y="0"/>
                      </a:cubicBezTo>
                      <a:close/>
                    </a:path>
                  </a:pathLst>
                </a:custGeom>
                <a:solidFill>
                  <a:srgbClr val="735D4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" name="Google Shape;169;p13"/>
                <p:cNvSpPr/>
                <p:nvPr/>
              </p:nvSpPr>
              <p:spPr>
                <a:xfrm>
                  <a:off x="5611082" y="2959893"/>
                  <a:ext cx="828198" cy="1469993"/>
                </a:xfrm>
                <a:custGeom>
                  <a:rect b="b" l="l" r="r" t="t"/>
                  <a:pathLst>
                    <a:path extrusionOk="0" h="1469993" w="828198">
                      <a:moveTo>
                        <a:pt x="828199" y="1469993"/>
                      </a:moveTo>
                      <a:cubicBezTo>
                        <a:pt x="828199" y="1469993"/>
                        <a:pt x="258413" y="1037368"/>
                        <a:pt x="149543" y="269938"/>
                      </a:cubicBezTo>
                      <a:lnTo>
                        <a:pt x="194881" y="218789"/>
                      </a:lnTo>
                      <a:lnTo>
                        <a:pt x="269272" y="0"/>
                      </a:lnTo>
                      <a:cubicBezTo>
                        <a:pt x="269272" y="0"/>
                        <a:pt x="95155" y="106585"/>
                        <a:pt x="0" y="300990"/>
                      </a:cubicBezTo>
                      <a:lnTo>
                        <a:pt x="81629" y="666655"/>
                      </a:lnTo>
                      <a:lnTo>
                        <a:pt x="0" y="726567"/>
                      </a:lnTo>
                      <a:cubicBezTo>
                        <a:pt x="0" y="726567"/>
                        <a:pt x="228505" y="1336262"/>
                        <a:pt x="828199" y="1469993"/>
                      </a:cubicBezTo>
                      <a:close/>
                    </a:path>
                  </a:pathLst>
                </a:custGeom>
                <a:solidFill>
                  <a:srgbClr val="634529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0" name="Google Shape;170;p13"/>
              <p:cNvGrpSpPr/>
              <p:nvPr/>
            </p:nvGrpSpPr>
            <p:grpSpPr>
              <a:xfrm>
                <a:off x="6466522" y="2947892"/>
                <a:ext cx="1056022" cy="2592877"/>
                <a:chOff x="6466522" y="2947892"/>
                <a:chExt cx="1056022" cy="2592877"/>
              </a:xfrm>
            </p:grpSpPr>
            <p:sp>
              <p:nvSpPr>
                <p:cNvPr id="171" name="Google Shape;171;p13"/>
                <p:cNvSpPr/>
                <p:nvPr/>
              </p:nvSpPr>
              <p:spPr>
                <a:xfrm>
                  <a:off x="6466617" y="3202876"/>
                  <a:ext cx="1055927" cy="2337893"/>
                </a:xfrm>
                <a:custGeom>
                  <a:rect b="b" l="l" r="r" t="t"/>
                  <a:pathLst>
                    <a:path extrusionOk="0" h="2337893" w="1055927">
                      <a:moveTo>
                        <a:pt x="1043940" y="2097405"/>
                      </a:moveTo>
                      <a:cubicBezTo>
                        <a:pt x="1043940" y="2097405"/>
                        <a:pt x="977360" y="2219992"/>
                        <a:pt x="891445" y="2292382"/>
                      </a:cubicBezTo>
                      <a:cubicBezTo>
                        <a:pt x="868775" y="2311622"/>
                        <a:pt x="844772" y="2327148"/>
                        <a:pt x="820293" y="2336197"/>
                      </a:cubicBezTo>
                      <a:cubicBezTo>
                        <a:pt x="703136" y="2378964"/>
                        <a:pt x="0" y="1598771"/>
                        <a:pt x="0" y="1598771"/>
                      </a:cubicBezTo>
                      <a:lnTo>
                        <a:pt x="0" y="1227106"/>
                      </a:lnTo>
                      <a:cubicBezTo>
                        <a:pt x="11906" y="1219486"/>
                        <a:pt x="23622" y="1211961"/>
                        <a:pt x="35147" y="1204246"/>
                      </a:cubicBezTo>
                      <a:cubicBezTo>
                        <a:pt x="561213" y="852392"/>
                        <a:pt x="655415" y="337090"/>
                        <a:pt x="670560" y="112014"/>
                      </a:cubicBezTo>
                      <a:cubicBezTo>
                        <a:pt x="675227" y="41910"/>
                        <a:pt x="672274" y="0"/>
                        <a:pt x="672274" y="0"/>
                      </a:cubicBezTo>
                      <a:cubicBezTo>
                        <a:pt x="678275" y="6477"/>
                        <a:pt x="684181" y="14097"/>
                        <a:pt x="690181" y="22765"/>
                      </a:cubicBezTo>
                      <a:cubicBezTo>
                        <a:pt x="890969" y="309943"/>
                        <a:pt x="1109948" y="1701165"/>
                        <a:pt x="1043940" y="2097405"/>
                      </a:cubicBezTo>
                      <a:close/>
                    </a:path>
                  </a:pathLst>
                </a:custGeom>
                <a:solidFill>
                  <a:srgbClr val="735D4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13"/>
                <p:cNvSpPr/>
                <p:nvPr/>
              </p:nvSpPr>
              <p:spPr>
                <a:xfrm>
                  <a:off x="6487858" y="3225546"/>
                  <a:ext cx="1034686" cy="2269712"/>
                </a:xfrm>
                <a:custGeom>
                  <a:rect b="b" l="l" r="r" t="t"/>
                  <a:pathLst>
                    <a:path extrusionOk="0" h="2269712" w="1034686">
                      <a:moveTo>
                        <a:pt x="1022699" y="2074736"/>
                      </a:moveTo>
                      <a:cubicBezTo>
                        <a:pt x="1022699" y="2074736"/>
                        <a:pt x="956119" y="2197322"/>
                        <a:pt x="870204" y="2269712"/>
                      </a:cubicBezTo>
                      <a:cubicBezTo>
                        <a:pt x="934117" y="1527524"/>
                        <a:pt x="697516" y="752761"/>
                        <a:pt x="697516" y="752761"/>
                      </a:cubicBezTo>
                      <a:cubicBezTo>
                        <a:pt x="523970" y="1079944"/>
                        <a:pt x="0" y="1199769"/>
                        <a:pt x="0" y="1199769"/>
                      </a:cubicBezTo>
                      <a:cubicBezTo>
                        <a:pt x="0" y="1199769"/>
                        <a:pt x="4858" y="1193387"/>
                        <a:pt x="13811" y="1181576"/>
                      </a:cubicBezTo>
                      <a:cubicBezTo>
                        <a:pt x="97822" y="1070039"/>
                        <a:pt x="540734" y="471106"/>
                        <a:pt x="649224" y="89344"/>
                      </a:cubicBezTo>
                      <a:cubicBezTo>
                        <a:pt x="658082" y="58007"/>
                        <a:pt x="664845" y="28003"/>
                        <a:pt x="668750" y="0"/>
                      </a:cubicBezTo>
                      <a:cubicBezTo>
                        <a:pt x="869728" y="287274"/>
                        <a:pt x="1088707" y="1678495"/>
                        <a:pt x="1022699" y="2074736"/>
                      </a:cubicBezTo>
                      <a:close/>
                    </a:path>
                  </a:pathLst>
                </a:custGeom>
                <a:solidFill>
                  <a:srgbClr val="63503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13"/>
                <p:cNvSpPr/>
                <p:nvPr/>
              </p:nvSpPr>
              <p:spPr>
                <a:xfrm>
                  <a:off x="6466522" y="2947892"/>
                  <a:ext cx="796671" cy="1481994"/>
                </a:xfrm>
                <a:custGeom>
                  <a:rect b="b" l="l" r="r" t="t"/>
                  <a:pathLst>
                    <a:path extrusionOk="0" h="1481994" w="796671">
                      <a:moveTo>
                        <a:pt x="0" y="1481995"/>
                      </a:moveTo>
                      <a:cubicBezTo>
                        <a:pt x="291465" y="1173766"/>
                        <a:pt x="562928" y="843248"/>
                        <a:pt x="615220" y="235744"/>
                      </a:cubicBezTo>
                      <a:lnTo>
                        <a:pt x="572262" y="176784"/>
                      </a:lnTo>
                      <a:lnTo>
                        <a:pt x="522161" y="0"/>
                      </a:lnTo>
                      <a:cubicBezTo>
                        <a:pt x="522161" y="0"/>
                        <a:pt x="611410" y="24955"/>
                        <a:pt x="721043" y="176784"/>
                      </a:cubicBezTo>
                      <a:cubicBezTo>
                        <a:pt x="783050" y="246221"/>
                        <a:pt x="796671" y="340709"/>
                        <a:pt x="796671" y="340709"/>
                      </a:cubicBezTo>
                      <a:lnTo>
                        <a:pt x="653891" y="681514"/>
                      </a:lnTo>
                      <a:lnTo>
                        <a:pt x="769525" y="765143"/>
                      </a:lnTo>
                      <a:cubicBezTo>
                        <a:pt x="769430" y="765238"/>
                        <a:pt x="557689" y="1370171"/>
                        <a:pt x="0" y="1481995"/>
                      </a:cubicBezTo>
                    </a:path>
                  </a:pathLst>
                </a:custGeom>
                <a:solidFill>
                  <a:srgbClr val="634529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74" name="Google Shape;174;p13"/>
                <p:cNvGrpSpPr/>
                <p:nvPr/>
              </p:nvGrpSpPr>
              <p:grpSpPr>
                <a:xfrm>
                  <a:off x="6523958" y="4465320"/>
                  <a:ext cx="89725" cy="290035"/>
                  <a:chOff x="6523958" y="4465320"/>
                  <a:chExt cx="89725" cy="290035"/>
                </a:xfrm>
              </p:grpSpPr>
              <p:sp>
                <p:nvSpPr>
                  <p:cNvPr id="175" name="Google Shape;175;p13"/>
                  <p:cNvSpPr/>
                  <p:nvPr/>
                </p:nvSpPr>
                <p:spPr>
                  <a:xfrm>
                    <a:off x="6523958" y="4465320"/>
                    <a:ext cx="89725" cy="89725"/>
                  </a:xfrm>
                  <a:custGeom>
                    <a:rect b="b" l="l" r="r" t="t"/>
                    <a:pathLst>
                      <a:path extrusionOk="0" h="89725" w="89725">
                        <a:moveTo>
                          <a:pt x="89726" y="44863"/>
                        </a:moveTo>
                        <a:cubicBezTo>
                          <a:pt x="89726" y="69640"/>
                          <a:pt x="69640" y="89726"/>
                          <a:pt x="44863" y="89726"/>
                        </a:cubicBezTo>
                        <a:cubicBezTo>
                          <a:pt x="20086" y="89726"/>
                          <a:pt x="0" y="69640"/>
                          <a:pt x="0" y="44863"/>
                        </a:cubicBezTo>
                        <a:cubicBezTo>
                          <a:pt x="0" y="20086"/>
                          <a:pt x="20086" y="0"/>
                          <a:pt x="44863" y="0"/>
                        </a:cubicBezTo>
                        <a:cubicBezTo>
                          <a:pt x="69640" y="0"/>
                          <a:pt x="89726" y="20086"/>
                          <a:pt x="89726" y="44863"/>
                        </a:cubicBezTo>
                        <a:close/>
                      </a:path>
                    </a:pathLst>
                  </a:custGeom>
                  <a:solidFill>
                    <a:srgbClr val="634529"/>
                  </a:solidFill>
                  <a:ln cap="flat" cmpd="sng" w="9525">
                    <a:solidFill>
                      <a:srgbClr val="A9992D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" name="Google Shape;176;p13"/>
                  <p:cNvSpPr/>
                  <p:nvPr/>
                </p:nvSpPr>
                <p:spPr>
                  <a:xfrm>
                    <a:off x="6523958" y="4665630"/>
                    <a:ext cx="89725" cy="89725"/>
                  </a:xfrm>
                  <a:custGeom>
                    <a:rect b="b" l="l" r="r" t="t"/>
                    <a:pathLst>
                      <a:path extrusionOk="0" h="89725" w="89725">
                        <a:moveTo>
                          <a:pt x="89726" y="44863"/>
                        </a:moveTo>
                        <a:cubicBezTo>
                          <a:pt x="89726" y="69640"/>
                          <a:pt x="69640" y="89726"/>
                          <a:pt x="44863" y="89726"/>
                        </a:cubicBezTo>
                        <a:cubicBezTo>
                          <a:pt x="20086" y="89726"/>
                          <a:pt x="0" y="69640"/>
                          <a:pt x="0" y="44863"/>
                        </a:cubicBezTo>
                        <a:cubicBezTo>
                          <a:pt x="0" y="20086"/>
                          <a:pt x="20086" y="0"/>
                          <a:pt x="44863" y="0"/>
                        </a:cubicBezTo>
                        <a:cubicBezTo>
                          <a:pt x="69640" y="0"/>
                          <a:pt x="89726" y="20086"/>
                          <a:pt x="89726" y="44863"/>
                        </a:cubicBezTo>
                        <a:close/>
                      </a:path>
                    </a:pathLst>
                  </a:custGeom>
                  <a:solidFill>
                    <a:srgbClr val="634529"/>
                  </a:solidFill>
                  <a:ln cap="flat" cmpd="sng" w="9525">
                    <a:solidFill>
                      <a:srgbClr val="A9992D"/>
                    </a:solidFill>
                    <a:prstDash val="solid"/>
                    <a:miter lim="8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grpSp>
          <p:nvGrpSpPr>
            <p:cNvPr id="177" name="Google Shape;177;p13"/>
            <p:cNvGrpSpPr/>
            <p:nvPr/>
          </p:nvGrpSpPr>
          <p:grpSpPr>
            <a:xfrm>
              <a:off x="5823966" y="2064786"/>
              <a:ext cx="1224638" cy="1549185"/>
              <a:chOff x="5823966" y="2064786"/>
              <a:chExt cx="1224638" cy="1549185"/>
            </a:xfrm>
          </p:grpSpPr>
          <p:grpSp>
            <p:nvGrpSpPr>
              <p:cNvPr id="178" name="Google Shape;178;p13"/>
              <p:cNvGrpSpPr/>
              <p:nvPr/>
            </p:nvGrpSpPr>
            <p:grpSpPr>
              <a:xfrm>
                <a:off x="6662832" y="2089677"/>
                <a:ext cx="133508" cy="164509"/>
                <a:chOff x="6662832" y="2089677"/>
                <a:chExt cx="133508" cy="164509"/>
              </a:xfrm>
            </p:grpSpPr>
            <p:sp>
              <p:nvSpPr>
                <p:cNvPr id="179" name="Google Shape;179;p13"/>
                <p:cNvSpPr/>
                <p:nvPr/>
              </p:nvSpPr>
              <p:spPr>
                <a:xfrm>
                  <a:off x="6662832" y="2089677"/>
                  <a:ext cx="133508" cy="164509"/>
                </a:xfrm>
                <a:custGeom>
                  <a:rect b="b" l="l" r="r" t="t"/>
                  <a:pathLst>
                    <a:path extrusionOk="0" h="164509" w="133508">
                      <a:moveTo>
                        <a:pt x="0" y="38113"/>
                      </a:moveTo>
                      <a:cubicBezTo>
                        <a:pt x="24860" y="-15799"/>
                        <a:pt x="97441" y="-9512"/>
                        <a:pt x="124396" y="38113"/>
                      </a:cubicBezTo>
                      <a:cubicBezTo>
                        <a:pt x="151352" y="85738"/>
                        <a:pt x="109918" y="164509"/>
                        <a:pt x="109918" y="164509"/>
                      </a:cubicBezTo>
                      <a:lnTo>
                        <a:pt x="0" y="38113"/>
                      </a:lnTo>
                      <a:close/>
                    </a:path>
                  </a:pathLst>
                </a:custGeom>
                <a:solidFill>
                  <a:srgbClr val="634529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180;p13"/>
                <p:cNvSpPr/>
                <p:nvPr/>
              </p:nvSpPr>
              <p:spPr>
                <a:xfrm>
                  <a:off x="6695979" y="2116686"/>
                  <a:ext cx="67423" cy="79682"/>
                </a:xfrm>
                <a:custGeom>
                  <a:rect b="b" l="l" r="r" t="t"/>
                  <a:pathLst>
                    <a:path extrusionOk="0" h="79682" w="67423">
                      <a:moveTo>
                        <a:pt x="0" y="18342"/>
                      </a:moveTo>
                      <a:cubicBezTo>
                        <a:pt x="39338" y="-13757"/>
                        <a:pt x="56674" y="2911"/>
                        <a:pt x="64865" y="18342"/>
                      </a:cubicBezTo>
                      <a:cubicBezTo>
                        <a:pt x="74962" y="37297"/>
                        <a:pt x="51911" y="79683"/>
                        <a:pt x="51911" y="79683"/>
                      </a:cubicBezTo>
                      <a:lnTo>
                        <a:pt x="0" y="18342"/>
                      </a:lnTo>
                      <a:close/>
                    </a:path>
                  </a:pathLst>
                </a:custGeom>
                <a:solidFill>
                  <a:srgbClr val="7C593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1" name="Google Shape;181;p13"/>
              <p:cNvGrpSpPr/>
              <p:nvPr/>
            </p:nvGrpSpPr>
            <p:grpSpPr>
              <a:xfrm>
                <a:off x="5823966" y="2064786"/>
                <a:ext cx="1224638" cy="1447461"/>
                <a:chOff x="5823966" y="2064786"/>
                <a:chExt cx="1224638" cy="1447461"/>
              </a:xfrm>
            </p:grpSpPr>
            <p:sp>
              <p:nvSpPr>
                <p:cNvPr id="182" name="Google Shape;182;p13"/>
                <p:cNvSpPr/>
                <p:nvPr/>
              </p:nvSpPr>
              <p:spPr>
                <a:xfrm>
                  <a:off x="5823966" y="2064786"/>
                  <a:ext cx="1224638" cy="1447461"/>
                </a:xfrm>
                <a:custGeom>
                  <a:rect b="b" l="l" r="r" t="t"/>
                  <a:pathLst>
                    <a:path extrusionOk="0" h="1447461" w="1224638">
                      <a:moveTo>
                        <a:pt x="1000506" y="1224577"/>
                      </a:moveTo>
                      <a:cubicBezTo>
                        <a:pt x="998791" y="1225244"/>
                        <a:pt x="996887" y="1225911"/>
                        <a:pt x="995077" y="1226482"/>
                      </a:cubicBezTo>
                      <a:cubicBezTo>
                        <a:pt x="986885" y="1229340"/>
                        <a:pt x="978313" y="1231721"/>
                        <a:pt x="969550" y="1234007"/>
                      </a:cubicBezTo>
                      <a:cubicBezTo>
                        <a:pt x="969550" y="1234007"/>
                        <a:pt x="772573" y="1430889"/>
                        <a:pt x="635889" y="1447462"/>
                      </a:cubicBezTo>
                      <a:cubicBezTo>
                        <a:pt x="635889" y="1447462"/>
                        <a:pt x="335280" y="1391455"/>
                        <a:pt x="229648" y="1202955"/>
                      </a:cubicBezTo>
                      <a:cubicBezTo>
                        <a:pt x="229648" y="1202955"/>
                        <a:pt x="198596" y="1180667"/>
                        <a:pt x="159163" y="1141043"/>
                      </a:cubicBezTo>
                      <a:cubicBezTo>
                        <a:pt x="96012" y="1077416"/>
                        <a:pt x="11430" y="969307"/>
                        <a:pt x="0" y="837957"/>
                      </a:cubicBezTo>
                      <a:cubicBezTo>
                        <a:pt x="0" y="837957"/>
                        <a:pt x="12097" y="527347"/>
                        <a:pt x="202692" y="291032"/>
                      </a:cubicBezTo>
                      <a:cubicBezTo>
                        <a:pt x="202692" y="291032"/>
                        <a:pt x="203835" y="285793"/>
                        <a:pt x="206216" y="276744"/>
                      </a:cubicBezTo>
                      <a:cubicBezTo>
                        <a:pt x="211074" y="258837"/>
                        <a:pt x="220885" y="226452"/>
                        <a:pt x="237268" y="191305"/>
                      </a:cubicBezTo>
                      <a:cubicBezTo>
                        <a:pt x="244316" y="176065"/>
                        <a:pt x="252603" y="160254"/>
                        <a:pt x="262319" y="145014"/>
                      </a:cubicBezTo>
                      <a:cubicBezTo>
                        <a:pt x="273177" y="127868"/>
                        <a:pt x="285560" y="111295"/>
                        <a:pt x="299942" y="96626"/>
                      </a:cubicBezTo>
                      <a:cubicBezTo>
                        <a:pt x="310801" y="85577"/>
                        <a:pt x="322707" y="75576"/>
                        <a:pt x="335756" y="67385"/>
                      </a:cubicBezTo>
                      <a:cubicBezTo>
                        <a:pt x="336995" y="66623"/>
                        <a:pt x="338233" y="65861"/>
                        <a:pt x="339471" y="65099"/>
                      </a:cubicBezTo>
                      <a:cubicBezTo>
                        <a:pt x="352139" y="57479"/>
                        <a:pt x="366522" y="50335"/>
                        <a:pt x="382333" y="43572"/>
                      </a:cubicBezTo>
                      <a:cubicBezTo>
                        <a:pt x="489013" y="-1671"/>
                        <a:pt x="664559" y="-24722"/>
                        <a:pt x="843058" y="40239"/>
                      </a:cubicBezTo>
                      <a:cubicBezTo>
                        <a:pt x="843058" y="40239"/>
                        <a:pt x="909638" y="58241"/>
                        <a:pt x="971360" y="175970"/>
                      </a:cubicBezTo>
                      <a:cubicBezTo>
                        <a:pt x="985075" y="202164"/>
                        <a:pt x="998601" y="233310"/>
                        <a:pt x="1010983" y="270267"/>
                      </a:cubicBezTo>
                      <a:cubicBezTo>
                        <a:pt x="1010983" y="270267"/>
                        <a:pt x="1045273" y="323798"/>
                        <a:pt x="1086326" y="399522"/>
                      </a:cubicBezTo>
                      <a:cubicBezTo>
                        <a:pt x="1099375" y="423525"/>
                        <a:pt x="1113091" y="449814"/>
                        <a:pt x="1126712" y="477436"/>
                      </a:cubicBezTo>
                      <a:lnTo>
                        <a:pt x="1126807" y="477436"/>
                      </a:lnTo>
                      <a:cubicBezTo>
                        <a:pt x="1177004" y="579354"/>
                        <a:pt x="1223010" y="698130"/>
                        <a:pt x="1224534" y="782236"/>
                      </a:cubicBezTo>
                      <a:cubicBezTo>
                        <a:pt x="1225963" y="872819"/>
                        <a:pt x="1215771" y="1147615"/>
                        <a:pt x="1000506" y="1224577"/>
                      </a:cubicBezTo>
                      <a:close/>
                    </a:path>
                  </a:pathLst>
                </a:custGeom>
                <a:solidFill>
                  <a:srgbClr val="AC613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" name="Google Shape;183;p13"/>
                <p:cNvSpPr/>
                <p:nvPr/>
              </p:nvSpPr>
              <p:spPr>
                <a:xfrm>
                  <a:off x="5981102" y="2464308"/>
                  <a:ext cx="1067336" cy="1047845"/>
                </a:xfrm>
                <a:custGeom>
                  <a:rect b="b" l="l" r="r" t="t"/>
                  <a:pathLst>
                    <a:path extrusionOk="0" h="1047845" w="1067336">
                      <a:moveTo>
                        <a:pt x="1067207" y="382714"/>
                      </a:moveTo>
                      <a:cubicBezTo>
                        <a:pt x="1065683" y="298609"/>
                        <a:pt x="1019677" y="179832"/>
                        <a:pt x="969481" y="77914"/>
                      </a:cubicBezTo>
                      <a:lnTo>
                        <a:pt x="969385" y="77914"/>
                      </a:lnTo>
                      <a:cubicBezTo>
                        <a:pt x="955860" y="50387"/>
                        <a:pt x="942049" y="24098"/>
                        <a:pt x="928999" y="0"/>
                      </a:cubicBezTo>
                      <a:lnTo>
                        <a:pt x="924427" y="1714"/>
                      </a:lnTo>
                      <a:cubicBezTo>
                        <a:pt x="1001770" y="197549"/>
                        <a:pt x="1011105" y="266509"/>
                        <a:pt x="1011105" y="266509"/>
                      </a:cubicBezTo>
                      <a:lnTo>
                        <a:pt x="967861" y="164592"/>
                      </a:lnTo>
                      <a:cubicBezTo>
                        <a:pt x="969481" y="170021"/>
                        <a:pt x="995293" y="259271"/>
                        <a:pt x="1001770" y="394240"/>
                      </a:cubicBezTo>
                      <a:lnTo>
                        <a:pt x="967861" y="324421"/>
                      </a:lnTo>
                      <a:cubicBezTo>
                        <a:pt x="969671" y="332042"/>
                        <a:pt x="1015201" y="518446"/>
                        <a:pt x="967766" y="638175"/>
                      </a:cubicBezTo>
                      <a:lnTo>
                        <a:pt x="949573" y="608266"/>
                      </a:lnTo>
                      <a:cubicBezTo>
                        <a:pt x="949573" y="608266"/>
                        <a:pt x="937096" y="694277"/>
                        <a:pt x="885661" y="761238"/>
                      </a:cubicBezTo>
                      <a:cubicBezTo>
                        <a:pt x="872040" y="778859"/>
                        <a:pt x="858419" y="797719"/>
                        <a:pt x="845465" y="816102"/>
                      </a:cubicBezTo>
                      <a:cubicBezTo>
                        <a:pt x="853371" y="779907"/>
                        <a:pt x="847465" y="739140"/>
                        <a:pt x="847465" y="739140"/>
                      </a:cubicBezTo>
                      <a:cubicBezTo>
                        <a:pt x="847465" y="739140"/>
                        <a:pt x="804889" y="802767"/>
                        <a:pt x="766693" y="827056"/>
                      </a:cubicBezTo>
                      <a:lnTo>
                        <a:pt x="779647" y="778002"/>
                      </a:lnTo>
                      <a:cubicBezTo>
                        <a:pt x="779647" y="778002"/>
                        <a:pt x="719640" y="834390"/>
                        <a:pt x="697447" y="858393"/>
                      </a:cubicBezTo>
                      <a:cubicBezTo>
                        <a:pt x="702876" y="840296"/>
                        <a:pt x="705067" y="804101"/>
                        <a:pt x="705067" y="804101"/>
                      </a:cubicBezTo>
                      <a:cubicBezTo>
                        <a:pt x="705067" y="804101"/>
                        <a:pt x="554191" y="898112"/>
                        <a:pt x="485230" y="898112"/>
                      </a:cubicBezTo>
                      <a:cubicBezTo>
                        <a:pt x="416269" y="898112"/>
                        <a:pt x="287681" y="840962"/>
                        <a:pt x="286062" y="818579"/>
                      </a:cubicBezTo>
                      <a:lnTo>
                        <a:pt x="277775" y="873062"/>
                      </a:lnTo>
                      <a:cubicBezTo>
                        <a:pt x="277775" y="873062"/>
                        <a:pt x="204147" y="827913"/>
                        <a:pt x="178334" y="786194"/>
                      </a:cubicBezTo>
                      <a:lnTo>
                        <a:pt x="198241" y="880110"/>
                      </a:lnTo>
                      <a:cubicBezTo>
                        <a:pt x="198241" y="880110"/>
                        <a:pt x="128423" y="789241"/>
                        <a:pt x="103753" y="738473"/>
                      </a:cubicBezTo>
                      <a:lnTo>
                        <a:pt x="96133" y="774287"/>
                      </a:lnTo>
                      <a:cubicBezTo>
                        <a:pt x="96133" y="774287"/>
                        <a:pt x="36031" y="726948"/>
                        <a:pt x="11551" y="678275"/>
                      </a:cubicBezTo>
                      <a:cubicBezTo>
                        <a:pt x="-6260" y="690277"/>
                        <a:pt x="1836" y="741426"/>
                        <a:pt x="1836" y="741426"/>
                      </a:cubicBezTo>
                      <a:cubicBezTo>
                        <a:pt x="41174" y="781050"/>
                        <a:pt x="72321" y="803338"/>
                        <a:pt x="72321" y="803338"/>
                      </a:cubicBezTo>
                      <a:cubicBezTo>
                        <a:pt x="177953" y="991838"/>
                        <a:pt x="478562" y="1047845"/>
                        <a:pt x="478562" y="1047845"/>
                      </a:cubicBezTo>
                      <a:cubicBezTo>
                        <a:pt x="615246" y="1031272"/>
                        <a:pt x="812223" y="834390"/>
                        <a:pt x="812223" y="834390"/>
                      </a:cubicBezTo>
                      <a:cubicBezTo>
                        <a:pt x="820986" y="832199"/>
                        <a:pt x="829558" y="829723"/>
                        <a:pt x="837750" y="826865"/>
                      </a:cubicBezTo>
                      <a:cubicBezTo>
                        <a:pt x="839560" y="826294"/>
                        <a:pt x="841465" y="825627"/>
                        <a:pt x="843179" y="824960"/>
                      </a:cubicBezTo>
                      <a:cubicBezTo>
                        <a:pt x="843179" y="824960"/>
                        <a:pt x="843179" y="824865"/>
                        <a:pt x="843179" y="824865"/>
                      </a:cubicBezTo>
                      <a:cubicBezTo>
                        <a:pt x="1058540" y="747903"/>
                        <a:pt x="1068826" y="473297"/>
                        <a:pt x="1067207" y="382714"/>
                      </a:cubicBezTo>
                      <a:close/>
                    </a:path>
                  </a:pathLst>
                </a:custGeom>
                <a:solidFill>
                  <a:srgbClr val="9D562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4" name="Google Shape;184;p13"/>
              <p:cNvGrpSpPr/>
              <p:nvPr/>
            </p:nvGrpSpPr>
            <p:grpSpPr>
              <a:xfrm>
                <a:off x="5956625" y="2309581"/>
                <a:ext cx="974157" cy="915953"/>
                <a:chOff x="5956625" y="2309581"/>
                <a:chExt cx="974157" cy="915953"/>
              </a:xfrm>
            </p:grpSpPr>
            <p:sp>
              <p:nvSpPr>
                <p:cNvPr id="185" name="Google Shape;185;p13"/>
                <p:cNvSpPr/>
                <p:nvPr/>
              </p:nvSpPr>
              <p:spPr>
                <a:xfrm>
                  <a:off x="6280023" y="3002470"/>
                  <a:ext cx="319658" cy="189108"/>
                </a:xfrm>
                <a:custGeom>
                  <a:rect b="b" l="l" r="r" t="t"/>
                  <a:pathLst>
                    <a:path extrusionOk="0" h="189108" w="319658">
                      <a:moveTo>
                        <a:pt x="0" y="157448"/>
                      </a:moveTo>
                      <a:cubicBezTo>
                        <a:pt x="78581" y="208026"/>
                        <a:pt x="257175" y="200978"/>
                        <a:pt x="319659" y="114681"/>
                      </a:cubicBezTo>
                      <a:lnTo>
                        <a:pt x="132397" y="0"/>
                      </a:lnTo>
                      <a:lnTo>
                        <a:pt x="0" y="157448"/>
                      </a:lnTo>
                      <a:close/>
                    </a:path>
                  </a:pathLst>
                </a:custGeom>
                <a:solidFill>
                  <a:srgbClr val="9D562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" name="Google Shape;186;p13"/>
                <p:cNvSpPr/>
                <p:nvPr/>
              </p:nvSpPr>
              <p:spPr>
                <a:xfrm>
                  <a:off x="6314693" y="2979705"/>
                  <a:ext cx="209294" cy="245829"/>
                </a:xfrm>
                <a:custGeom>
                  <a:rect b="b" l="l" r="r" t="t"/>
                  <a:pathLst>
                    <a:path extrusionOk="0" h="245829" w="209294">
                      <a:moveTo>
                        <a:pt x="209264" y="80772"/>
                      </a:moveTo>
                      <a:cubicBezTo>
                        <a:pt x="208693" y="87344"/>
                        <a:pt x="206026" y="102870"/>
                        <a:pt x="202216" y="121825"/>
                      </a:cubicBezTo>
                      <a:cubicBezTo>
                        <a:pt x="192977" y="168021"/>
                        <a:pt x="177260" y="234506"/>
                        <a:pt x="169926" y="240411"/>
                      </a:cubicBezTo>
                      <a:cubicBezTo>
                        <a:pt x="164497" y="244697"/>
                        <a:pt x="132017" y="246221"/>
                        <a:pt x="100775" y="245745"/>
                      </a:cubicBezTo>
                      <a:cubicBezTo>
                        <a:pt x="72009" y="245364"/>
                        <a:pt x="44291" y="243364"/>
                        <a:pt x="39338" y="240411"/>
                      </a:cubicBezTo>
                      <a:cubicBezTo>
                        <a:pt x="32957" y="236601"/>
                        <a:pt x="19812" y="193548"/>
                        <a:pt x="10382" y="156210"/>
                      </a:cubicBezTo>
                      <a:cubicBezTo>
                        <a:pt x="4382" y="132303"/>
                        <a:pt x="0" y="110967"/>
                        <a:pt x="0" y="103632"/>
                      </a:cubicBezTo>
                      <a:lnTo>
                        <a:pt x="94964" y="8192"/>
                      </a:lnTo>
                      <a:lnTo>
                        <a:pt x="103061" y="0"/>
                      </a:lnTo>
                      <a:cubicBezTo>
                        <a:pt x="102965" y="-95"/>
                        <a:pt x="211360" y="57912"/>
                        <a:pt x="209264" y="80772"/>
                      </a:cubicBezTo>
                      <a:close/>
                    </a:path>
                  </a:pathLst>
                </a:custGeom>
                <a:solidFill>
                  <a:srgbClr val="CECBC9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" name="Google Shape;187;p13"/>
                <p:cNvSpPr/>
                <p:nvPr/>
              </p:nvSpPr>
              <p:spPr>
                <a:xfrm>
                  <a:off x="6314598" y="2987897"/>
                  <a:ext cx="100774" cy="237553"/>
                </a:xfrm>
                <a:custGeom>
                  <a:rect b="b" l="l" r="r" t="t"/>
                  <a:pathLst>
                    <a:path extrusionOk="0" h="237553" w="100774">
                      <a:moveTo>
                        <a:pt x="100774" y="237554"/>
                      </a:moveTo>
                      <a:cubicBezTo>
                        <a:pt x="72009" y="237172"/>
                        <a:pt x="44291" y="235172"/>
                        <a:pt x="39338" y="232220"/>
                      </a:cubicBezTo>
                      <a:cubicBezTo>
                        <a:pt x="28956" y="225933"/>
                        <a:pt x="0" y="114110"/>
                        <a:pt x="0" y="95440"/>
                      </a:cubicBezTo>
                      <a:lnTo>
                        <a:pt x="94964" y="0"/>
                      </a:lnTo>
                      <a:lnTo>
                        <a:pt x="98965" y="2286"/>
                      </a:lnTo>
                      <a:cubicBezTo>
                        <a:pt x="98965" y="2286"/>
                        <a:pt x="100203" y="182689"/>
                        <a:pt x="100774" y="237554"/>
                      </a:cubicBezTo>
                      <a:close/>
                    </a:path>
                  </a:pathLst>
                </a:custGeom>
                <a:solidFill>
                  <a:srgbClr val="DEDBD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188;p13"/>
                <p:cNvSpPr/>
                <p:nvPr/>
              </p:nvSpPr>
              <p:spPr>
                <a:xfrm>
                  <a:off x="5956625" y="2309581"/>
                  <a:ext cx="974157" cy="893866"/>
                </a:xfrm>
                <a:custGeom>
                  <a:rect b="b" l="l" r="r" t="t"/>
                  <a:pathLst>
                    <a:path extrusionOk="0" h="893866" w="974157">
                      <a:moveTo>
                        <a:pt x="970526" y="622023"/>
                      </a:moveTo>
                      <a:cubicBezTo>
                        <a:pt x="966144" y="710701"/>
                        <a:pt x="948904" y="782710"/>
                        <a:pt x="948904" y="782710"/>
                      </a:cubicBezTo>
                      <a:cubicBezTo>
                        <a:pt x="948904" y="782710"/>
                        <a:pt x="948238" y="736323"/>
                        <a:pt x="936046" y="714606"/>
                      </a:cubicBezTo>
                      <a:cubicBezTo>
                        <a:pt x="936046" y="714606"/>
                        <a:pt x="923377" y="794997"/>
                        <a:pt x="916138" y="814904"/>
                      </a:cubicBezTo>
                      <a:cubicBezTo>
                        <a:pt x="916615" y="811951"/>
                        <a:pt x="920615" y="786329"/>
                        <a:pt x="908899" y="767375"/>
                      </a:cubicBezTo>
                      <a:cubicBezTo>
                        <a:pt x="870894" y="833383"/>
                        <a:pt x="842891" y="850337"/>
                        <a:pt x="842891" y="850337"/>
                      </a:cubicBezTo>
                      <a:cubicBezTo>
                        <a:pt x="842891" y="850337"/>
                        <a:pt x="564856" y="829954"/>
                        <a:pt x="459605" y="706510"/>
                      </a:cubicBezTo>
                      <a:cubicBezTo>
                        <a:pt x="458748" y="705462"/>
                        <a:pt x="457795" y="704414"/>
                        <a:pt x="456843" y="703271"/>
                      </a:cubicBezTo>
                      <a:cubicBezTo>
                        <a:pt x="456843" y="703271"/>
                        <a:pt x="456081" y="704891"/>
                        <a:pt x="454557" y="707843"/>
                      </a:cubicBezTo>
                      <a:cubicBezTo>
                        <a:pt x="440650" y="734323"/>
                        <a:pt x="363688" y="867863"/>
                        <a:pt x="210812" y="893867"/>
                      </a:cubicBezTo>
                      <a:cubicBezTo>
                        <a:pt x="210812" y="893867"/>
                        <a:pt x="155472" y="852718"/>
                        <a:pt x="102132" y="799474"/>
                      </a:cubicBezTo>
                      <a:cubicBezTo>
                        <a:pt x="86225" y="826334"/>
                        <a:pt x="91083" y="841765"/>
                        <a:pt x="91654" y="843384"/>
                      </a:cubicBezTo>
                      <a:cubicBezTo>
                        <a:pt x="70699" y="808808"/>
                        <a:pt x="49840" y="741181"/>
                        <a:pt x="49840" y="741181"/>
                      </a:cubicBezTo>
                      <a:cubicBezTo>
                        <a:pt x="38886" y="752039"/>
                        <a:pt x="32599" y="782424"/>
                        <a:pt x="29266" y="804712"/>
                      </a:cubicBezTo>
                      <a:cubicBezTo>
                        <a:pt x="25170" y="831668"/>
                        <a:pt x="24884" y="730894"/>
                        <a:pt x="24789" y="704509"/>
                      </a:cubicBezTo>
                      <a:cubicBezTo>
                        <a:pt x="24027" y="703081"/>
                        <a:pt x="23169" y="701652"/>
                        <a:pt x="22503" y="700414"/>
                      </a:cubicBezTo>
                      <a:cubicBezTo>
                        <a:pt x="6691" y="714892"/>
                        <a:pt x="2881" y="751277"/>
                        <a:pt x="2881" y="751277"/>
                      </a:cubicBezTo>
                      <a:cubicBezTo>
                        <a:pt x="-1595" y="733084"/>
                        <a:pt x="-452" y="691270"/>
                        <a:pt x="3548" y="639835"/>
                      </a:cubicBezTo>
                      <a:cubicBezTo>
                        <a:pt x="2500" y="624976"/>
                        <a:pt x="2691" y="606402"/>
                        <a:pt x="4119" y="584971"/>
                      </a:cubicBezTo>
                      <a:cubicBezTo>
                        <a:pt x="12502" y="466575"/>
                        <a:pt x="60698" y="263788"/>
                        <a:pt x="153281" y="136819"/>
                      </a:cubicBezTo>
                      <a:cubicBezTo>
                        <a:pt x="178713" y="101863"/>
                        <a:pt x="207669" y="72621"/>
                        <a:pt x="239959" y="52523"/>
                      </a:cubicBezTo>
                      <a:cubicBezTo>
                        <a:pt x="284535" y="24901"/>
                        <a:pt x="373404" y="3184"/>
                        <a:pt x="474940" y="326"/>
                      </a:cubicBezTo>
                      <a:cubicBezTo>
                        <a:pt x="552093" y="-1865"/>
                        <a:pt x="636675" y="6803"/>
                        <a:pt x="714589" y="31759"/>
                      </a:cubicBezTo>
                      <a:cubicBezTo>
                        <a:pt x="754309" y="36140"/>
                        <a:pt x="816697" y="119008"/>
                        <a:pt x="870323" y="225307"/>
                      </a:cubicBezTo>
                      <a:cubicBezTo>
                        <a:pt x="935950" y="355704"/>
                        <a:pt x="988719" y="521629"/>
                        <a:pt x="970526" y="622023"/>
                      </a:cubicBezTo>
                      <a:close/>
                    </a:path>
                  </a:pathLst>
                </a:custGeom>
                <a:solidFill>
                  <a:srgbClr val="BBAFAB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" name="Google Shape;189;p13"/>
                <p:cNvSpPr/>
                <p:nvPr/>
              </p:nvSpPr>
              <p:spPr>
                <a:xfrm>
                  <a:off x="6416230" y="2534888"/>
                  <a:ext cx="514551" cy="625030"/>
                </a:xfrm>
                <a:custGeom>
                  <a:rect b="b" l="l" r="r" t="t"/>
                  <a:pathLst>
                    <a:path extrusionOk="0" h="625030" w="514551">
                      <a:moveTo>
                        <a:pt x="510921" y="396716"/>
                      </a:moveTo>
                      <a:cubicBezTo>
                        <a:pt x="506539" y="485394"/>
                        <a:pt x="489299" y="557403"/>
                        <a:pt x="489299" y="557403"/>
                      </a:cubicBezTo>
                      <a:cubicBezTo>
                        <a:pt x="489299" y="557403"/>
                        <a:pt x="488633" y="511016"/>
                        <a:pt x="476441" y="489299"/>
                      </a:cubicBezTo>
                      <a:cubicBezTo>
                        <a:pt x="476441" y="489299"/>
                        <a:pt x="463772" y="569690"/>
                        <a:pt x="456533" y="589597"/>
                      </a:cubicBezTo>
                      <a:cubicBezTo>
                        <a:pt x="457010" y="586645"/>
                        <a:pt x="461010" y="561022"/>
                        <a:pt x="449294" y="542068"/>
                      </a:cubicBezTo>
                      <a:cubicBezTo>
                        <a:pt x="411289" y="608076"/>
                        <a:pt x="383286" y="625030"/>
                        <a:pt x="383286" y="625030"/>
                      </a:cubicBezTo>
                      <a:cubicBezTo>
                        <a:pt x="383286" y="625030"/>
                        <a:pt x="105251" y="604647"/>
                        <a:pt x="0" y="481203"/>
                      </a:cubicBezTo>
                      <a:lnTo>
                        <a:pt x="2953" y="385286"/>
                      </a:lnTo>
                      <a:cubicBezTo>
                        <a:pt x="61436" y="485489"/>
                        <a:pt x="264986" y="527113"/>
                        <a:pt x="264986" y="527113"/>
                      </a:cubicBezTo>
                      <a:lnTo>
                        <a:pt x="279654" y="453009"/>
                      </a:lnTo>
                      <a:lnTo>
                        <a:pt x="324517" y="537781"/>
                      </a:lnTo>
                      <a:cubicBezTo>
                        <a:pt x="337280" y="501777"/>
                        <a:pt x="344519" y="425101"/>
                        <a:pt x="344519" y="425101"/>
                      </a:cubicBezTo>
                      <a:lnTo>
                        <a:pt x="401860" y="508825"/>
                      </a:lnTo>
                      <a:cubicBezTo>
                        <a:pt x="433578" y="428625"/>
                        <a:pt x="400145" y="276796"/>
                        <a:pt x="410528" y="305181"/>
                      </a:cubicBezTo>
                      <a:cubicBezTo>
                        <a:pt x="420719" y="333565"/>
                        <a:pt x="423577" y="398621"/>
                        <a:pt x="423577" y="398621"/>
                      </a:cubicBezTo>
                      <a:cubicBezTo>
                        <a:pt x="454628" y="321850"/>
                        <a:pt x="426530" y="211360"/>
                        <a:pt x="425291" y="206883"/>
                      </a:cubicBezTo>
                      <a:cubicBezTo>
                        <a:pt x="450437" y="243745"/>
                        <a:pt x="468630" y="336899"/>
                        <a:pt x="468630" y="336899"/>
                      </a:cubicBezTo>
                      <a:cubicBezTo>
                        <a:pt x="468630" y="336899"/>
                        <a:pt x="477488" y="256222"/>
                        <a:pt x="410528" y="0"/>
                      </a:cubicBezTo>
                      <a:cubicBezTo>
                        <a:pt x="476345" y="130397"/>
                        <a:pt x="529114" y="296323"/>
                        <a:pt x="510921" y="396716"/>
                      </a:cubicBezTo>
                      <a:close/>
                    </a:path>
                  </a:pathLst>
                </a:custGeom>
                <a:solidFill>
                  <a:srgbClr val="B59F9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0" name="Google Shape;190;p13"/>
                <p:cNvSpPr/>
                <p:nvPr/>
              </p:nvSpPr>
              <p:spPr>
                <a:xfrm>
                  <a:off x="6410921" y="2704528"/>
                  <a:ext cx="9379" cy="308324"/>
                </a:xfrm>
                <a:custGeom>
                  <a:rect b="b" l="l" r="r" t="t"/>
                  <a:pathLst>
                    <a:path extrusionOk="0" h="308324" w="9379">
                      <a:moveTo>
                        <a:pt x="6737" y="0"/>
                      </a:moveTo>
                      <a:cubicBezTo>
                        <a:pt x="8166" y="25717"/>
                        <a:pt x="8738" y="51435"/>
                        <a:pt x="9119" y="77152"/>
                      </a:cubicBezTo>
                      <a:cubicBezTo>
                        <a:pt x="9595" y="102870"/>
                        <a:pt x="9309" y="128588"/>
                        <a:pt x="9119" y="154210"/>
                      </a:cubicBezTo>
                      <a:cubicBezTo>
                        <a:pt x="8643" y="179927"/>
                        <a:pt x="8166" y="205549"/>
                        <a:pt x="7023" y="231267"/>
                      </a:cubicBezTo>
                      <a:cubicBezTo>
                        <a:pt x="5976" y="256985"/>
                        <a:pt x="4737" y="282607"/>
                        <a:pt x="2642" y="308324"/>
                      </a:cubicBezTo>
                      <a:cubicBezTo>
                        <a:pt x="1118" y="282607"/>
                        <a:pt x="642" y="256889"/>
                        <a:pt x="261" y="231172"/>
                      </a:cubicBezTo>
                      <a:cubicBezTo>
                        <a:pt x="-216" y="205454"/>
                        <a:pt x="70" y="179737"/>
                        <a:pt x="261" y="154114"/>
                      </a:cubicBezTo>
                      <a:cubicBezTo>
                        <a:pt x="737" y="128397"/>
                        <a:pt x="1213" y="102775"/>
                        <a:pt x="2356" y="77057"/>
                      </a:cubicBezTo>
                      <a:cubicBezTo>
                        <a:pt x="3404" y="51340"/>
                        <a:pt x="4642" y="25622"/>
                        <a:pt x="6737" y="0"/>
                      </a:cubicBezTo>
                      <a:close/>
                    </a:path>
                  </a:pathLst>
                </a:custGeom>
                <a:solidFill>
                  <a:srgbClr val="634529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13"/>
                <p:cNvSpPr/>
                <p:nvPr/>
              </p:nvSpPr>
              <p:spPr>
                <a:xfrm>
                  <a:off x="6084665" y="2309812"/>
                  <a:ext cx="346805" cy="318896"/>
                </a:xfrm>
                <a:custGeom>
                  <a:rect b="b" l="l" r="r" t="t"/>
                  <a:pathLst>
                    <a:path extrusionOk="0" h="318896" w="346805">
                      <a:moveTo>
                        <a:pt x="346805" y="0"/>
                      </a:moveTo>
                      <a:cubicBezTo>
                        <a:pt x="159448" y="15335"/>
                        <a:pt x="72390" y="250031"/>
                        <a:pt x="54388" y="318897"/>
                      </a:cubicBezTo>
                      <a:cubicBezTo>
                        <a:pt x="37243" y="271367"/>
                        <a:pt x="74867" y="202692"/>
                        <a:pt x="74867" y="202692"/>
                      </a:cubicBezTo>
                      <a:cubicBezTo>
                        <a:pt x="50578" y="202311"/>
                        <a:pt x="0" y="276416"/>
                        <a:pt x="0" y="276416"/>
                      </a:cubicBezTo>
                      <a:cubicBezTo>
                        <a:pt x="2667" y="231362"/>
                        <a:pt x="49149" y="166307"/>
                        <a:pt x="39053" y="167926"/>
                      </a:cubicBezTo>
                      <a:cubicBezTo>
                        <a:pt x="29051" y="169640"/>
                        <a:pt x="4096" y="192976"/>
                        <a:pt x="286" y="202406"/>
                      </a:cubicBezTo>
                      <a:cubicBezTo>
                        <a:pt x="-1524" y="207264"/>
                        <a:pt x="5429" y="174212"/>
                        <a:pt x="25146" y="136493"/>
                      </a:cubicBezTo>
                      <a:cubicBezTo>
                        <a:pt x="50578" y="101537"/>
                        <a:pt x="79534" y="72295"/>
                        <a:pt x="111823" y="52197"/>
                      </a:cubicBezTo>
                      <a:cubicBezTo>
                        <a:pt x="156401" y="24575"/>
                        <a:pt x="245269" y="2858"/>
                        <a:pt x="346805" y="0"/>
                      </a:cubicBezTo>
                      <a:close/>
                    </a:path>
                  </a:pathLst>
                </a:custGeom>
                <a:solidFill>
                  <a:srgbClr val="DBB9AD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13"/>
                <p:cNvSpPr/>
                <p:nvPr/>
              </p:nvSpPr>
              <p:spPr>
                <a:xfrm>
                  <a:off x="5956720" y="2894457"/>
                  <a:ext cx="462558" cy="308895"/>
                </a:xfrm>
                <a:custGeom>
                  <a:rect b="b" l="l" r="r" t="t"/>
                  <a:pathLst>
                    <a:path extrusionOk="0" h="308895" w="462558">
                      <a:moveTo>
                        <a:pt x="462558" y="25622"/>
                      </a:moveTo>
                      <a:lnTo>
                        <a:pt x="454557" y="122872"/>
                      </a:lnTo>
                      <a:cubicBezTo>
                        <a:pt x="440651" y="149352"/>
                        <a:pt x="363688" y="282892"/>
                        <a:pt x="210812" y="308896"/>
                      </a:cubicBezTo>
                      <a:cubicBezTo>
                        <a:pt x="210812" y="308896"/>
                        <a:pt x="155472" y="267748"/>
                        <a:pt x="102132" y="214503"/>
                      </a:cubicBezTo>
                      <a:cubicBezTo>
                        <a:pt x="86225" y="241363"/>
                        <a:pt x="91083" y="256794"/>
                        <a:pt x="91654" y="258413"/>
                      </a:cubicBezTo>
                      <a:cubicBezTo>
                        <a:pt x="70699" y="223838"/>
                        <a:pt x="49840" y="156210"/>
                        <a:pt x="49840" y="156210"/>
                      </a:cubicBezTo>
                      <a:cubicBezTo>
                        <a:pt x="38886" y="167069"/>
                        <a:pt x="32599" y="197453"/>
                        <a:pt x="29266" y="219742"/>
                      </a:cubicBezTo>
                      <a:cubicBezTo>
                        <a:pt x="25170" y="246697"/>
                        <a:pt x="24884" y="145923"/>
                        <a:pt x="24789" y="119539"/>
                      </a:cubicBezTo>
                      <a:cubicBezTo>
                        <a:pt x="24027" y="118110"/>
                        <a:pt x="23170" y="116681"/>
                        <a:pt x="22503" y="115443"/>
                      </a:cubicBezTo>
                      <a:cubicBezTo>
                        <a:pt x="6691" y="129921"/>
                        <a:pt x="2881" y="166306"/>
                        <a:pt x="2881" y="166306"/>
                      </a:cubicBezTo>
                      <a:cubicBezTo>
                        <a:pt x="-1595" y="148114"/>
                        <a:pt x="-452" y="106299"/>
                        <a:pt x="3548" y="54864"/>
                      </a:cubicBezTo>
                      <a:cubicBezTo>
                        <a:pt x="2501" y="40005"/>
                        <a:pt x="2691" y="21431"/>
                        <a:pt x="4120" y="0"/>
                      </a:cubicBezTo>
                      <a:cubicBezTo>
                        <a:pt x="17836" y="46291"/>
                        <a:pt x="37076" y="85154"/>
                        <a:pt x="37076" y="85154"/>
                      </a:cubicBezTo>
                      <a:cubicBezTo>
                        <a:pt x="37076" y="77914"/>
                        <a:pt x="68604" y="53435"/>
                        <a:pt x="68604" y="53435"/>
                      </a:cubicBezTo>
                      <a:cubicBezTo>
                        <a:pt x="65175" y="104680"/>
                        <a:pt x="83844" y="165735"/>
                        <a:pt x="83844" y="170783"/>
                      </a:cubicBezTo>
                      <a:cubicBezTo>
                        <a:pt x="83844" y="175641"/>
                        <a:pt x="107371" y="106204"/>
                        <a:pt x="108799" y="102013"/>
                      </a:cubicBezTo>
                      <a:cubicBezTo>
                        <a:pt x="93940" y="161449"/>
                        <a:pt x="155567" y="220980"/>
                        <a:pt x="155567" y="220980"/>
                      </a:cubicBezTo>
                      <a:cubicBezTo>
                        <a:pt x="148995" y="195834"/>
                        <a:pt x="182523" y="162496"/>
                        <a:pt x="182523" y="162496"/>
                      </a:cubicBezTo>
                      <a:cubicBezTo>
                        <a:pt x="187762" y="202597"/>
                        <a:pt x="232910" y="245840"/>
                        <a:pt x="232910" y="245840"/>
                      </a:cubicBezTo>
                      <a:cubicBezTo>
                        <a:pt x="238435" y="205645"/>
                        <a:pt x="283964" y="139160"/>
                        <a:pt x="283964" y="139160"/>
                      </a:cubicBezTo>
                      <a:lnTo>
                        <a:pt x="286155" y="212217"/>
                      </a:lnTo>
                      <a:cubicBezTo>
                        <a:pt x="286060" y="212122"/>
                        <a:pt x="407408" y="109061"/>
                        <a:pt x="462558" y="25622"/>
                      </a:cubicBezTo>
                      <a:close/>
                    </a:path>
                  </a:pathLst>
                </a:custGeom>
                <a:solidFill>
                  <a:srgbClr val="B59F9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3" name="Google Shape;193;p13"/>
              <p:cNvGrpSpPr/>
              <p:nvPr/>
            </p:nvGrpSpPr>
            <p:grpSpPr>
              <a:xfrm>
                <a:off x="6236727" y="2317131"/>
                <a:ext cx="352798" cy="390255"/>
                <a:chOff x="6236727" y="2317131"/>
                <a:chExt cx="352798" cy="390255"/>
              </a:xfrm>
            </p:grpSpPr>
            <p:sp>
              <p:nvSpPr>
                <p:cNvPr id="194" name="Google Shape;194;p13"/>
                <p:cNvSpPr/>
                <p:nvPr/>
              </p:nvSpPr>
              <p:spPr>
                <a:xfrm>
                  <a:off x="6236727" y="2317131"/>
                  <a:ext cx="352798" cy="390254"/>
                </a:xfrm>
                <a:custGeom>
                  <a:rect b="b" l="l" r="r" t="t"/>
                  <a:pathLst>
                    <a:path extrusionOk="0" h="390254" w="352798">
                      <a:moveTo>
                        <a:pt x="347810" y="216042"/>
                      </a:moveTo>
                      <a:cubicBezTo>
                        <a:pt x="347715" y="216614"/>
                        <a:pt x="347619" y="217090"/>
                        <a:pt x="347524" y="217661"/>
                      </a:cubicBezTo>
                      <a:cubicBezTo>
                        <a:pt x="344000" y="233568"/>
                        <a:pt x="338571" y="249761"/>
                        <a:pt x="330856" y="265953"/>
                      </a:cubicBezTo>
                      <a:cubicBezTo>
                        <a:pt x="317044" y="304625"/>
                        <a:pt x="195410" y="315674"/>
                        <a:pt x="181599" y="390254"/>
                      </a:cubicBezTo>
                      <a:cubicBezTo>
                        <a:pt x="181599" y="390254"/>
                        <a:pt x="181408" y="389207"/>
                        <a:pt x="181027" y="387397"/>
                      </a:cubicBezTo>
                      <a:cubicBezTo>
                        <a:pt x="180360" y="384158"/>
                        <a:pt x="178741" y="378348"/>
                        <a:pt x="175789" y="371204"/>
                      </a:cubicBezTo>
                      <a:cubicBezTo>
                        <a:pt x="164930" y="344153"/>
                        <a:pt x="134545" y="297481"/>
                        <a:pt x="54440" y="293576"/>
                      </a:cubicBezTo>
                      <a:cubicBezTo>
                        <a:pt x="25865" y="292147"/>
                        <a:pt x="10434" y="275859"/>
                        <a:pt x="3862" y="251856"/>
                      </a:cubicBezTo>
                      <a:cubicBezTo>
                        <a:pt x="2719" y="247570"/>
                        <a:pt x="1767" y="243093"/>
                        <a:pt x="1195" y="238426"/>
                      </a:cubicBezTo>
                      <a:cubicBezTo>
                        <a:pt x="-8711" y="164417"/>
                        <a:pt x="45391" y="40687"/>
                        <a:pt x="73871" y="25542"/>
                      </a:cubicBezTo>
                      <a:cubicBezTo>
                        <a:pt x="139974" y="-9415"/>
                        <a:pt x="265609" y="-2747"/>
                        <a:pt x="292184" y="11731"/>
                      </a:cubicBezTo>
                      <a:cubicBezTo>
                        <a:pt x="313139" y="23161"/>
                        <a:pt x="369813" y="113458"/>
                        <a:pt x="347810" y="216042"/>
                      </a:cubicBezTo>
                      <a:close/>
                    </a:path>
                  </a:pathLst>
                </a:custGeom>
                <a:solidFill>
                  <a:srgbClr val="7C593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13"/>
                <p:cNvSpPr/>
                <p:nvPr/>
              </p:nvSpPr>
              <p:spPr>
                <a:xfrm>
                  <a:off x="6237922" y="2512480"/>
                  <a:ext cx="346614" cy="194906"/>
                </a:xfrm>
                <a:custGeom>
                  <a:rect b="b" l="l" r="r" t="t"/>
                  <a:pathLst>
                    <a:path extrusionOk="0" h="194906" w="346614">
                      <a:moveTo>
                        <a:pt x="346615" y="20694"/>
                      </a:moveTo>
                      <a:cubicBezTo>
                        <a:pt x="346520" y="21265"/>
                        <a:pt x="346424" y="21741"/>
                        <a:pt x="346329" y="22313"/>
                      </a:cubicBezTo>
                      <a:cubicBezTo>
                        <a:pt x="342805" y="38220"/>
                        <a:pt x="337376" y="54412"/>
                        <a:pt x="329660" y="70605"/>
                      </a:cubicBezTo>
                      <a:cubicBezTo>
                        <a:pt x="315849" y="109276"/>
                        <a:pt x="194215" y="120325"/>
                        <a:pt x="180404" y="194906"/>
                      </a:cubicBezTo>
                      <a:cubicBezTo>
                        <a:pt x="180404" y="194906"/>
                        <a:pt x="180213" y="193858"/>
                        <a:pt x="179832" y="192048"/>
                      </a:cubicBezTo>
                      <a:cubicBezTo>
                        <a:pt x="179165" y="188810"/>
                        <a:pt x="177546" y="183000"/>
                        <a:pt x="174593" y="175856"/>
                      </a:cubicBezTo>
                      <a:cubicBezTo>
                        <a:pt x="163735" y="148805"/>
                        <a:pt x="133350" y="102132"/>
                        <a:pt x="53245" y="98227"/>
                      </a:cubicBezTo>
                      <a:cubicBezTo>
                        <a:pt x="24670" y="96798"/>
                        <a:pt x="9239" y="80511"/>
                        <a:pt x="2667" y="56508"/>
                      </a:cubicBezTo>
                      <a:cubicBezTo>
                        <a:pt x="1524" y="52221"/>
                        <a:pt x="571" y="47745"/>
                        <a:pt x="0" y="43077"/>
                      </a:cubicBezTo>
                      <a:cubicBezTo>
                        <a:pt x="153543" y="-15501"/>
                        <a:pt x="274606" y="-5310"/>
                        <a:pt x="346615" y="20694"/>
                      </a:cubicBezTo>
                      <a:close/>
                    </a:path>
                  </a:pathLst>
                </a:custGeom>
                <a:solidFill>
                  <a:srgbClr val="634529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13"/>
                <p:cNvSpPr/>
                <p:nvPr/>
              </p:nvSpPr>
              <p:spPr>
                <a:xfrm>
                  <a:off x="6417659" y="2534792"/>
                  <a:ext cx="166497" cy="172593"/>
                </a:xfrm>
                <a:custGeom>
                  <a:rect b="b" l="l" r="r" t="t"/>
                  <a:pathLst>
                    <a:path extrusionOk="0" h="172593" w="166497">
                      <a:moveTo>
                        <a:pt x="166497" y="0"/>
                      </a:moveTo>
                      <a:cubicBezTo>
                        <a:pt x="162973" y="15907"/>
                        <a:pt x="157544" y="32099"/>
                        <a:pt x="149828" y="48292"/>
                      </a:cubicBezTo>
                      <a:cubicBezTo>
                        <a:pt x="136017" y="86963"/>
                        <a:pt x="14383" y="98012"/>
                        <a:pt x="571" y="172593"/>
                      </a:cubicBezTo>
                      <a:cubicBezTo>
                        <a:pt x="571" y="172593"/>
                        <a:pt x="381" y="171545"/>
                        <a:pt x="0" y="169736"/>
                      </a:cubicBezTo>
                      <a:cubicBezTo>
                        <a:pt x="4953" y="138113"/>
                        <a:pt x="15050" y="97727"/>
                        <a:pt x="35814" y="75914"/>
                      </a:cubicBezTo>
                      <a:cubicBezTo>
                        <a:pt x="67246" y="42863"/>
                        <a:pt x="131254" y="34481"/>
                        <a:pt x="16649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13"/>
                <p:cNvSpPr/>
                <p:nvPr/>
              </p:nvSpPr>
              <p:spPr>
                <a:xfrm>
                  <a:off x="6240589" y="2568987"/>
                  <a:ext cx="171926" cy="119348"/>
                </a:xfrm>
                <a:custGeom>
                  <a:rect b="b" l="l" r="r" t="t"/>
                  <a:pathLst>
                    <a:path extrusionOk="0" h="119348" w="171926">
                      <a:moveTo>
                        <a:pt x="171926" y="119348"/>
                      </a:moveTo>
                      <a:cubicBezTo>
                        <a:pt x="161068" y="92297"/>
                        <a:pt x="130683" y="45625"/>
                        <a:pt x="50578" y="41719"/>
                      </a:cubicBezTo>
                      <a:cubicBezTo>
                        <a:pt x="22003" y="40291"/>
                        <a:pt x="6572" y="24003"/>
                        <a:pt x="0" y="0"/>
                      </a:cubicBezTo>
                      <a:cubicBezTo>
                        <a:pt x="25241" y="12001"/>
                        <a:pt x="48578" y="6477"/>
                        <a:pt x="96203" y="22384"/>
                      </a:cubicBezTo>
                      <a:cubicBezTo>
                        <a:pt x="148876" y="39910"/>
                        <a:pt x="164021" y="61817"/>
                        <a:pt x="171926" y="11934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3"/>
                <p:cNvSpPr/>
                <p:nvPr/>
              </p:nvSpPr>
              <p:spPr>
                <a:xfrm>
                  <a:off x="6278594" y="2503572"/>
                  <a:ext cx="258603" cy="37792"/>
                </a:xfrm>
                <a:custGeom>
                  <a:rect b="b" l="l" r="r" t="t"/>
                  <a:pathLst>
                    <a:path extrusionOk="0" h="37792" w="258603">
                      <a:moveTo>
                        <a:pt x="0" y="37793"/>
                      </a:moveTo>
                      <a:cubicBezTo>
                        <a:pt x="17716" y="24267"/>
                        <a:pt x="39338" y="16552"/>
                        <a:pt x="60769" y="10837"/>
                      </a:cubicBezTo>
                      <a:cubicBezTo>
                        <a:pt x="82391" y="5122"/>
                        <a:pt x="104584" y="2169"/>
                        <a:pt x="126873" y="741"/>
                      </a:cubicBezTo>
                      <a:cubicBezTo>
                        <a:pt x="149161" y="-498"/>
                        <a:pt x="171450" y="-307"/>
                        <a:pt x="193643" y="2265"/>
                      </a:cubicBezTo>
                      <a:cubicBezTo>
                        <a:pt x="215741" y="4741"/>
                        <a:pt x="237839" y="8932"/>
                        <a:pt x="258604" y="16743"/>
                      </a:cubicBezTo>
                      <a:cubicBezTo>
                        <a:pt x="253079" y="15885"/>
                        <a:pt x="247650" y="14933"/>
                        <a:pt x="242316" y="13885"/>
                      </a:cubicBezTo>
                      <a:lnTo>
                        <a:pt x="225933" y="11790"/>
                      </a:lnTo>
                      <a:cubicBezTo>
                        <a:pt x="214979" y="10551"/>
                        <a:pt x="204121" y="9504"/>
                        <a:pt x="193167" y="9123"/>
                      </a:cubicBezTo>
                      <a:cubicBezTo>
                        <a:pt x="171259" y="8170"/>
                        <a:pt x="149352" y="8170"/>
                        <a:pt x="127540" y="9694"/>
                      </a:cubicBezTo>
                      <a:cubicBezTo>
                        <a:pt x="105727" y="10932"/>
                        <a:pt x="83915" y="13599"/>
                        <a:pt x="62389" y="17600"/>
                      </a:cubicBezTo>
                      <a:cubicBezTo>
                        <a:pt x="51625" y="19695"/>
                        <a:pt x="40957" y="22172"/>
                        <a:pt x="30575" y="25506"/>
                      </a:cubicBezTo>
                      <a:cubicBezTo>
                        <a:pt x="19812" y="28173"/>
                        <a:pt x="9906" y="32745"/>
                        <a:pt x="0" y="37793"/>
                      </a:cubicBezTo>
                      <a:close/>
                    </a:path>
                  </a:pathLst>
                </a:custGeom>
                <a:solidFill>
                  <a:srgbClr val="C9916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9" name="Google Shape;199;p13"/>
              <p:cNvGrpSpPr/>
              <p:nvPr/>
            </p:nvGrpSpPr>
            <p:grpSpPr>
              <a:xfrm>
                <a:off x="6720840" y="2268759"/>
                <a:ext cx="54102" cy="87923"/>
                <a:chOff x="6720840" y="2268759"/>
                <a:chExt cx="54102" cy="87923"/>
              </a:xfrm>
            </p:grpSpPr>
            <p:sp>
              <p:nvSpPr>
                <p:cNvPr id="200" name="Google Shape;200;p13"/>
                <p:cNvSpPr/>
                <p:nvPr/>
              </p:nvSpPr>
              <p:spPr>
                <a:xfrm>
                  <a:off x="6720840" y="2268759"/>
                  <a:ext cx="54102" cy="87923"/>
                </a:xfrm>
                <a:custGeom>
                  <a:rect b="b" l="l" r="r" t="t"/>
                  <a:pathLst>
                    <a:path extrusionOk="0" h="87923" w="54102">
                      <a:moveTo>
                        <a:pt x="43529" y="80772"/>
                      </a:moveTo>
                      <a:cubicBezTo>
                        <a:pt x="29718" y="90488"/>
                        <a:pt x="16859" y="89345"/>
                        <a:pt x="8572" y="83058"/>
                      </a:cubicBezTo>
                      <a:cubicBezTo>
                        <a:pt x="4381" y="79915"/>
                        <a:pt x="1429" y="75533"/>
                        <a:pt x="0" y="70485"/>
                      </a:cubicBezTo>
                      <a:cubicBezTo>
                        <a:pt x="0" y="70485"/>
                        <a:pt x="0" y="42386"/>
                        <a:pt x="9334" y="20574"/>
                      </a:cubicBezTo>
                      <a:cubicBezTo>
                        <a:pt x="12859" y="12097"/>
                        <a:pt x="17907" y="4572"/>
                        <a:pt x="24860" y="0"/>
                      </a:cubicBezTo>
                      <a:cubicBezTo>
                        <a:pt x="52578" y="19621"/>
                        <a:pt x="64294" y="66294"/>
                        <a:pt x="43529" y="80772"/>
                      </a:cubicBezTo>
                      <a:close/>
                    </a:path>
                  </a:pathLst>
                </a:custGeom>
                <a:solidFill>
                  <a:srgbClr val="D7D7D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13"/>
                <p:cNvSpPr/>
                <p:nvPr/>
              </p:nvSpPr>
              <p:spPr>
                <a:xfrm>
                  <a:off x="6720840" y="2289333"/>
                  <a:ext cx="40004" cy="62483"/>
                </a:xfrm>
                <a:custGeom>
                  <a:rect b="b" l="l" r="r" t="t"/>
                  <a:pathLst>
                    <a:path extrusionOk="0" h="62483" w="40004">
                      <a:moveTo>
                        <a:pt x="40005" y="31242"/>
                      </a:moveTo>
                      <a:cubicBezTo>
                        <a:pt x="40005" y="48482"/>
                        <a:pt x="26003" y="62484"/>
                        <a:pt x="8763" y="62484"/>
                      </a:cubicBezTo>
                      <a:lnTo>
                        <a:pt x="8572" y="62484"/>
                      </a:lnTo>
                      <a:cubicBezTo>
                        <a:pt x="4381" y="59341"/>
                        <a:pt x="1429" y="54959"/>
                        <a:pt x="0" y="49911"/>
                      </a:cubicBezTo>
                      <a:cubicBezTo>
                        <a:pt x="0" y="49911"/>
                        <a:pt x="0" y="21812"/>
                        <a:pt x="9334" y="0"/>
                      </a:cubicBezTo>
                      <a:cubicBezTo>
                        <a:pt x="26384" y="381"/>
                        <a:pt x="40005" y="14192"/>
                        <a:pt x="40005" y="3124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13"/>
                <p:cNvSpPr/>
                <p:nvPr/>
              </p:nvSpPr>
              <p:spPr>
                <a:xfrm rot="-4712707">
                  <a:off x="6725856" y="2338879"/>
                  <a:ext cx="24574" cy="5524"/>
                </a:xfrm>
                <a:custGeom>
                  <a:rect b="b" l="l" r="r" t="t"/>
                  <a:pathLst>
                    <a:path extrusionOk="0" h="5524" w="24574">
                      <a:moveTo>
                        <a:pt x="24575" y="2762"/>
                      </a:moveTo>
                      <a:cubicBezTo>
                        <a:pt x="24575" y="4288"/>
                        <a:pt x="19074" y="5525"/>
                        <a:pt x="12288" y="5525"/>
                      </a:cubicBezTo>
                      <a:cubicBezTo>
                        <a:pt x="5501" y="5525"/>
                        <a:pt x="0" y="4288"/>
                        <a:pt x="0" y="2762"/>
                      </a:cubicBezTo>
                      <a:cubicBezTo>
                        <a:pt x="0" y="1237"/>
                        <a:pt x="5501" y="0"/>
                        <a:pt x="12288" y="0"/>
                      </a:cubicBezTo>
                      <a:cubicBezTo>
                        <a:pt x="19074" y="0"/>
                        <a:pt x="24575" y="1237"/>
                        <a:pt x="24575" y="2762"/>
                      </a:cubicBezTo>
                      <a:close/>
                    </a:path>
                  </a:pathLst>
                </a:custGeom>
                <a:solidFill>
                  <a:srgbClr val="D7D7D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3" name="Google Shape;203;p13"/>
              <p:cNvGrpSpPr/>
              <p:nvPr/>
            </p:nvGrpSpPr>
            <p:grpSpPr>
              <a:xfrm>
                <a:off x="6085016" y="2268759"/>
                <a:ext cx="54132" cy="87923"/>
                <a:chOff x="6085016" y="2268759"/>
                <a:chExt cx="54132" cy="87923"/>
              </a:xfrm>
            </p:grpSpPr>
            <p:sp>
              <p:nvSpPr>
                <p:cNvPr id="204" name="Google Shape;204;p13"/>
                <p:cNvSpPr/>
                <p:nvPr/>
              </p:nvSpPr>
              <p:spPr>
                <a:xfrm>
                  <a:off x="6085016" y="2268759"/>
                  <a:ext cx="54036" cy="87923"/>
                </a:xfrm>
                <a:custGeom>
                  <a:rect b="b" l="l" r="r" t="t"/>
                  <a:pathLst>
                    <a:path extrusionOk="0" h="87923" w="54036">
                      <a:moveTo>
                        <a:pt x="10508" y="80772"/>
                      </a:moveTo>
                      <a:cubicBezTo>
                        <a:pt x="24319" y="90488"/>
                        <a:pt x="37178" y="89345"/>
                        <a:pt x="45464" y="83058"/>
                      </a:cubicBezTo>
                      <a:cubicBezTo>
                        <a:pt x="49655" y="79915"/>
                        <a:pt x="52608" y="75533"/>
                        <a:pt x="54037" y="70485"/>
                      </a:cubicBezTo>
                      <a:cubicBezTo>
                        <a:pt x="54037" y="70485"/>
                        <a:pt x="54037" y="42386"/>
                        <a:pt x="44703" y="20574"/>
                      </a:cubicBezTo>
                      <a:cubicBezTo>
                        <a:pt x="41178" y="12097"/>
                        <a:pt x="36130" y="4572"/>
                        <a:pt x="29177" y="0"/>
                      </a:cubicBezTo>
                      <a:cubicBezTo>
                        <a:pt x="1554" y="19621"/>
                        <a:pt x="-10162" y="66294"/>
                        <a:pt x="10508" y="80772"/>
                      </a:cubicBezTo>
                      <a:close/>
                    </a:path>
                  </a:pathLst>
                </a:custGeom>
                <a:solidFill>
                  <a:srgbClr val="D7D7D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3"/>
                <p:cNvSpPr/>
                <p:nvPr/>
              </p:nvSpPr>
              <p:spPr>
                <a:xfrm>
                  <a:off x="6099143" y="2289333"/>
                  <a:ext cx="40005" cy="62483"/>
                </a:xfrm>
                <a:custGeom>
                  <a:rect b="b" l="l" r="r" t="t"/>
                  <a:pathLst>
                    <a:path extrusionOk="0" h="62483" w="40005">
                      <a:moveTo>
                        <a:pt x="0" y="31242"/>
                      </a:moveTo>
                      <a:cubicBezTo>
                        <a:pt x="0" y="48482"/>
                        <a:pt x="14002" y="62484"/>
                        <a:pt x="31242" y="62484"/>
                      </a:cubicBezTo>
                      <a:lnTo>
                        <a:pt x="31433" y="62484"/>
                      </a:lnTo>
                      <a:cubicBezTo>
                        <a:pt x="35624" y="59341"/>
                        <a:pt x="38576" y="54959"/>
                        <a:pt x="40005" y="49911"/>
                      </a:cubicBezTo>
                      <a:cubicBezTo>
                        <a:pt x="40005" y="49911"/>
                        <a:pt x="40005" y="21812"/>
                        <a:pt x="30671" y="0"/>
                      </a:cubicBezTo>
                      <a:cubicBezTo>
                        <a:pt x="13621" y="381"/>
                        <a:pt x="0" y="14192"/>
                        <a:pt x="0" y="3124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13"/>
                <p:cNvSpPr/>
                <p:nvPr/>
              </p:nvSpPr>
              <p:spPr>
                <a:xfrm rot="-687293">
                  <a:off x="6119128" y="2329325"/>
                  <a:ext cx="5524" cy="24574"/>
                </a:xfrm>
                <a:custGeom>
                  <a:rect b="b" l="l" r="r" t="t"/>
                  <a:pathLst>
                    <a:path extrusionOk="0" h="24574" w="5524">
                      <a:moveTo>
                        <a:pt x="5525" y="12287"/>
                      </a:moveTo>
                      <a:cubicBezTo>
                        <a:pt x="5525" y="19074"/>
                        <a:pt x="4288" y="24575"/>
                        <a:pt x="2762" y="24575"/>
                      </a:cubicBezTo>
                      <a:cubicBezTo>
                        <a:pt x="1237" y="24575"/>
                        <a:pt x="0" y="19074"/>
                        <a:pt x="0" y="12287"/>
                      </a:cubicBezTo>
                      <a:cubicBezTo>
                        <a:pt x="0" y="5501"/>
                        <a:pt x="1237" y="0"/>
                        <a:pt x="2762" y="0"/>
                      </a:cubicBezTo>
                      <a:cubicBezTo>
                        <a:pt x="4288" y="0"/>
                        <a:pt x="5525" y="5501"/>
                        <a:pt x="5525" y="12287"/>
                      </a:cubicBezTo>
                      <a:close/>
                    </a:path>
                  </a:pathLst>
                </a:custGeom>
                <a:solidFill>
                  <a:srgbClr val="D7D7D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7" name="Google Shape;207;p13"/>
              <p:cNvGrpSpPr/>
              <p:nvPr/>
            </p:nvGrpSpPr>
            <p:grpSpPr>
              <a:xfrm>
                <a:off x="6177185" y="3378067"/>
                <a:ext cx="544479" cy="235904"/>
                <a:chOff x="6177185" y="3378067"/>
                <a:chExt cx="544479" cy="235904"/>
              </a:xfrm>
            </p:grpSpPr>
            <p:sp>
              <p:nvSpPr>
                <p:cNvPr id="208" name="Google Shape;208;p13"/>
                <p:cNvSpPr/>
                <p:nvPr/>
              </p:nvSpPr>
              <p:spPr>
                <a:xfrm>
                  <a:off x="6177185" y="3378067"/>
                  <a:ext cx="233901" cy="235904"/>
                </a:xfrm>
                <a:custGeom>
                  <a:rect b="b" l="l" r="r" t="t"/>
                  <a:pathLst>
                    <a:path extrusionOk="0" h="235904" w="233901">
                      <a:moveTo>
                        <a:pt x="224376" y="66077"/>
                      </a:moveTo>
                      <a:cubicBezTo>
                        <a:pt x="95503" y="9975"/>
                        <a:pt x="93217" y="-7551"/>
                        <a:pt x="49021" y="2832"/>
                      </a:cubicBezTo>
                      <a:cubicBezTo>
                        <a:pt x="4825" y="13214"/>
                        <a:pt x="-38990" y="248958"/>
                        <a:pt x="59213" y="235337"/>
                      </a:cubicBezTo>
                      <a:cubicBezTo>
                        <a:pt x="157416" y="221716"/>
                        <a:pt x="233901" y="135610"/>
                        <a:pt x="233901" y="135610"/>
                      </a:cubicBezTo>
                      <a:lnTo>
                        <a:pt x="224376" y="66077"/>
                      </a:lnTo>
                      <a:close/>
                    </a:path>
                  </a:pathLst>
                </a:custGeom>
                <a:solidFill>
                  <a:srgbClr val="3C323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" name="Google Shape;209;p13"/>
                <p:cNvSpPr/>
                <p:nvPr/>
              </p:nvSpPr>
              <p:spPr>
                <a:xfrm>
                  <a:off x="6487763" y="3378067"/>
                  <a:ext cx="233901" cy="235904"/>
                </a:xfrm>
                <a:custGeom>
                  <a:rect b="b" l="l" r="r" t="t"/>
                  <a:pathLst>
                    <a:path extrusionOk="0" h="235904" w="233901">
                      <a:moveTo>
                        <a:pt x="9525" y="66077"/>
                      </a:moveTo>
                      <a:cubicBezTo>
                        <a:pt x="138398" y="9975"/>
                        <a:pt x="140684" y="-7551"/>
                        <a:pt x="184880" y="2832"/>
                      </a:cubicBezTo>
                      <a:cubicBezTo>
                        <a:pt x="229076" y="13214"/>
                        <a:pt x="272891" y="248958"/>
                        <a:pt x="174688" y="235337"/>
                      </a:cubicBezTo>
                      <a:cubicBezTo>
                        <a:pt x="76486" y="221716"/>
                        <a:pt x="0" y="135610"/>
                        <a:pt x="0" y="135610"/>
                      </a:cubicBezTo>
                      <a:lnTo>
                        <a:pt x="9525" y="66077"/>
                      </a:lnTo>
                      <a:close/>
                    </a:path>
                  </a:pathLst>
                </a:custGeom>
                <a:solidFill>
                  <a:srgbClr val="3C323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" name="Google Shape;210;p13"/>
                <p:cNvSpPr/>
                <p:nvPr/>
              </p:nvSpPr>
              <p:spPr>
                <a:xfrm>
                  <a:off x="6347650" y="3426142"/>
                  <a:ext cx="176402" cy="102679"/>
                </a:xfrm>
                <a:custGeom>
                  <a:rect b="b" l="l" r="r" t="t"/>
                  <a:pathLst>
                    <a:path extrusionOk="0" h="102679" w="176402">
                      <a:moveTo>
                        <a:pt x="125063" y="102679"/>
                      </a:moveTo>
                      <a:lnTo>
                        <a:pt x="51340" y="102679"/>
                      </a:lnTo>
                      <a:cubicBezTo>
                        <a:pt x="23050" y="102679"/>
                        <a:pt x="0" y="79534"/>
                        <a:pt x="0" y="51340"/>
                      </a:cubicBezTo>
                      <a:lnTo>
                        <a:pt x="0" y="51340"/>
                      </a:lnTo>
                      <a:cubicBezTo>
                        <a:pt x="0" y="23050"/>
                        <a:pt x="23146" y="0"/>
                        <a:pt x="51340" y="0"/>
                      </a:cubicBezTo>
                      <a:lnTo>
                        <a:pt x="125063" y="0"/>
                      </a:lnTo>
                      <a:cubicBezTo>
                        <a:pt x="153352" y="0"/>
                        <a:pt x="176403" y="23146"/>
                        <a:pt x="176403" y="51340"/>
                      </a:cubicBezTo>
                      <a:lnTo>
                        <a:pt x="176403" y="51340"/>
                      </a:lnTo>
                      <a:cubicBezTo>
                        <a:pt x="176403" y="79534"/>
                        <a:pt x="153352" y="102679"/>
                        <a:pt x="125063" y="102679"/>
                      </a:cubicBezTo>
                      <a:close/>
                    </a:path>
                  </a:pathLst>
                </a:custGeom>
                <a:solidFill>
                  <a:srgbClr val="3C3C3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11" name="Google Shape;211;p13"/>
            <p:cNvGrpSpPr/>
            <p:nvPr/>
          </p:nvGrpSpPr>
          <p:grpSpPr>
            <a:xfrm>
              <a:off x="5787877" y="1196199"/>
              <a:ext cx="1419812" cy="1383254"/>
              <a:chOff x="5787877" y="1196199"/>
              <a:chExt cx="1419812" cy="1383254"/>
            </a:xfrm>
          </p:grpSpPr>
          <p:grpSp>
            <p:nvGrpSpPr>
              <p:cNvPr id="212" name="Google Shape;212;p13"/>
              <p:cNvGrpSpPr/>
              <p:nvPr/>
            </p:nvGrpSpPr>
            <p:grpSpPr>
              <a:xfrm>
                <a:off x="6169818" y="1196199"/>
                <a:ext cx="1017746" cy="1051907"/>
                <a:chOff x="6169818" y="1196199"/>
                <a:chExt cx="1017746" cy="1051907"/>
              </a:xfrm>
            </p:grpSpPr>
            <p:sp>
              <p:nvSpPr>
                <p:cNvPr id="213" name="Google Shape;213;p13"/>
                <p:cNvSpPr/>
                <p:nvPr/>
              </p:nvSpPr>
              <p:spPr>
                <a:xfrm>
                  <a:off x="6169818" y="1968245"/>
                  <a:ext cx="735806" cy="279861"/>
                </a:xfrm>
                <a:custGeom>
                  <a:rect b="b" l="l" r="r" t="t"/>
                  <a:pathLst>
                    <a:path extrusionOk="0" h="279861" w="735806">
                      <a:moveTo>
                        <a:pt x="29718" y="0"/>
                      </a:moveTo>
                      <a:lnTo>
                        <a:pt x="0" y="58103"/>
                      </a:lnTo>
                      <a:cubicBezTo>
                        <a:pt x="0" y="58103"/>
                        <a:pt x="103632" y="205359"/>
                        <a:pt x="326993" y="263747"/>
                      </a:cubicBezTo>
                      <a:cubicBezTo>
                        <a:pt x="550259" y="322136"/>
                        <a:pt x="735806" y="203073"/>
                        <a:pt x="735806" y="203073"/>
                      </a:cubicBezTo>
                      <a:lnTo>
                        <a:pt x="29718" y="0"/>
                      </a:lnTo>
                      <a:close/>
                    </a:path>
                  </a:pathLst>
                </a:custGeom>
                <a:solidFill>
                  <a:srgbClr val="3C3C3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" name="Google Shape;214;p13"/>
                <p:cNvSpPr/>
                <p:nvPr/>
              </p:nvSpPr>
              <p:spPr>
                <a:xfrm>
                  <a:off x="6189440" y="1860327"/>
                  <a:ext cx="730853" cy="317421"/>
                </a:xfrm>
                <a:custGeom>
                  <a:rect b="b" l="l" r="r" t="t"/>
                  <a:pathLst>
                    <a:path extrusionOk="0" h="317421" w="730853">
                      <a:moveTo>
                        <a:pt x="730853" y="171069"/>
                      </a:moveTo>
                      <a:cubicBezTo>
                        <a:pt x="724472" y="212122"/>
                        <a:pt x="719709" y="256223"/>
                        <a:pt x="716566" y="303752"/>
                      </a:cubicBezTo>
                      <a:cubicBezTo>
                        <a:pt x="716375" y="306134"/>
                        <a:pt x="716185" y="308420"/>
                        <a:pt x="716089" y="310896"/>
                      </a:cubicBezTo>
                      <a:cubicBezTo>
                        <a:pt x="706184" y="321659"/>
                        <a:pt x="648557" y="318707"/>
                        <a:pt x="564642" y="304991"/>
                      </a:cubicBezTo>
                      <a:cubicBezTo>
                        <a:pt x="503587" y="294989"/>
                        <a:pt x="428625" y="279273"/>
                        <a:pt x="348329" y="258890"/>
                      </a:cubicBezTo>
                      <a:cubicBezTo>
                        <a:pt x="157734" y="210788"/>
                        <a:pt x="6096" y="154400"/>
                        <a:pt x="0" y="130016"/>
                      </a:cubicBezTo>
                      <a:cubicBezTo>
                        <a:pt x="953" y="127825"/>
                        <a:pt x="1905" y="125635"/>
                        <a:pt x="2953" y="123539"/>
                      </a:cubicBezTo>
                      <a:cubicBezTo>
                        <a:pt x="22765" y="80296"/>
                        <a:pt x="39434" y="39148"/>
                        <a:pt x="53435" y="0"/>
                      </a:cubicBezTo>
                      <a:cubicBezTo>
                        <a:pt x="53150" y="762"/>
                        <a:pt x="53245" y="1715"/>
                        <a:pt x="53435" y="2667"/>
                      </a:cubicBezTo>
                      <a:cubicBezTo>
                        <a:pt x="58960" y="26861"/>
                        <a:pt x="201739" y="81058"/>
                        <a:pt x="381762" y="126492"/>
                      </a:cubicBezTo>
                      <a:cubicBezTo>
                        <a:pt x="458057" y="145828"/>
                        <a:pt x="529114" y="160496"/>
                        <a:pt x="587121" y="169545"/>
                      </a:cubicBezTo>
                      <a:cubicBezTo>
                        <a:pt x="665797" y="182023"/>
                        <a:pt x="720090" y="184213"/>
                        <a:pt x="729520" y="173355"/>
                      </a:cubicBezTo>
                      <a:cubicBezTo>
                        <a:pt x="730091" y="172688"/>
                        <a:pt x="730568" y="171926"/>
                        <a:pt x="730853" y="171069"/>
                      </a:cubicBezTo>
                      <a:close/>
                    </a:path>
                  </a:pathLst>
                </a:custGeom>
                <a:solidFill>
                  <a:srgbClr val="E76527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" name="Google Shape;215;p13"/>
                <p:cNvSpPr/>
                <p:nvPr/>
              </p:nvSpPr>
              <p:spPr>
                <a:xfrm>
                  <a:off x="6754082" y="2029872"/>
                  <a:ext cx="166211" cy="147876"/>
                </a:xfrm>
                <a:custGeom>
                  <a:rect b="b" l="l" r="r" t="t"/>
                  <a:pathLst>
                    <a:path extrusionOk="0" h="147876" w="166211">
                      <a:moveTo>
                        <a:pt x="166211" y="1524"/>
                      </a:moveTo>
                      <a:cubicBezTo>
                        <a:pt x="159829" y="42577"/>
                        <a:pt x="155067" y="86678"/>
                        <a:pt x="151924" y="134207"/>
                      </a:cubicBezTo>
                      <a:cubicBezTo>
                        <a:pt x="151733" y="136588"/>
                        <a:pt x="151543" y="138875"/>
                        <a:pt x="151447" y="141351"/>
                      </a:cubicBezTo>
                      <a:cubicBezTo>
                        <a:pt x="141542" y="152114"/>
                        <a:pt x="83915" y="149162"/>
                        <a:pt x="0" y="135446"/>
                      </a:cubicBezTo>
                      <a:lnTo>
                        <a:pt x="22479" y="0"/>
                      </a:lnTo>
                      <a:cubicBezTo>
                        <a:pt x="101155" y="12478"/>
                        <a:pt x="155448" y="14668"/>
                        <a:pt x="164878" y="3810"/>
                      </a:cubicBezTo>
                      <a:cubicBezTo>
                        <a:pt x="165449" y="3143"/>
                        <a:pt x="165926" y="2381"/>
                        <a:pt x="166211" y="1524"/>
                      </a:cubicBezTo>
                      <a:close/>
                    </a:path>
                  </a:pathLst>
                </a:custGeom>
                <a:solidFill>
                  <a:srgbClr val="BF542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" name="Google Shape;216;p13"/>
                <p:cNvSpPr/>
                <p:nvPr/>
              </p:nvSpPr>
              <p:spPr>
                <a:xfrm>
                  <a:off x="6242790" y="1196199"/>
                  <a:ext cx="944774" cy="844503"/>
                </a:xfrm>
                <a:custGeom>
                  <a:rect b="b" l="l" r="r" t="t"/>
                  <a:pathLst>
                    <a:path extrusionOk="0" h="844503" w="944774">
                      <a:moveTo>
                        <a:pt x="944489" y="242837"/>
                      </a:moveTo>
                      <a:cubicBezTo>
                        <a:pt x="943917" y="244647"/>
                        <a:pt x="942965" y="246362"/>
                        <a:pt x="941441" y="247886"/>
                      </a:cubicBezTo>
                      <a:cubicBezTo>
                        <a:pt x="863526" y="373997"/>
                        <a:pt x="726843" y="512681"/>
                        <a:pt x="677598" y="833959"/>
                      </a:cubicBezTo>
                      <a:cubicBezTo>
                        <a:pt x="677598" y="834435"/>
                        <a:pt x="677598" y="834721"/>
                        <a:pt x="677503" y="835102"/>
                      </a:cubicBezTo>
                      <a:lnTo>
                        <a:pt x="677503" y="835197"/>
                      </a:lnTo>
                      <a:cubicBezTo>
                        <a:pt x="677217" y="835959"/>
                        <a:pt x="676836" y="836816"/>
                        <a:pt x="676170" y="837483"/>
                      </a:cubicBezTo>
                      <a:cubicBezTo>
                        <a:pt x="666740" y="848342"/>
                        <a:pt x="612257" y="846246"/>
                        <a:pt x="533485" y="833673"/>
                      </a:cubicBezTo>
                      <a:cubicBezTo>
                        <a:pt x="475573" y="824529"/>
                        <a:pt x="404612" y="809765"/>
                        <a:pt x="328507" y="790620"/>
                      </a:cubicBezTo>
                      <a:cubicBezTo>
                        <a:pt x="148485" y="745186"/>
                        <a:pt x="5705" y="690989"/>
                        <a:pt x="180" y="666795"/>
                      </a:cubicBezTo>
                      <a:cubicBezTo>
                        <a:pt x="-10" y="665843"/>
                        <a:pt x="-105" y="664985"/>
                        <a:pt x="180" y="664128"/>
                      </a:cubicBezTo>
                      <a:lnTo>
                        <a:pt x="180" y="664033"/>
                      </a:lnTo>
                      <a:cubicBezTo>
                        <a:pt x="276" y="663652"/>
                        <a:pt x="466" y="663366"/>
                        <a:pt x="657" y="662985"/>
                      </a:cubicBezTo>
                      <a:cubicBezTo>
                        <a:pt x="109813" y="356852"/>
                        <a:pt x="55425" y="169971"/>
                        <a:pt x="46758" y="21953"/>
                      </a:cubicBezTo>
                      <a:cubicBezTo>
                        <a:pt x="46186" y="19857"/>
                        <a:pt x="46091" y="17857"/>
                        <a:pt x="46472" y="16047"/>
                      </a:cubicBezTo>
                      <a:cubicBezTo>
                        <a:pt x="52377" y="-7289"/>
                        <a:pt x="149723" y="-4336"/>
                        <a:pt x="288978" y="19476"/>
                      </a:cubicBezTo>
                      <a:cubicBezTo>
                        <a:pt x="355272" y="30716"/>
                        <a:pt x="431187" y="46908"/>
                        <a:pt x="511197" y="67006"/>
                      </a:cubicBezTo>
                      <a:cubicBezTo>
                        <a:pt x="759228" y="129680"/>
                        <a:pt x="953252" y="208452"/>
                        <a:pt x="944489" y="242837"/>
                      </a:cubicBezTo>
                      <a:close/>
                    </a:path>
                  </a:pathLst>
                </a:custGeom>
                <a:solidFill>
                  <a:srgbClr val="3C3C3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Google Shape;217;p13"/>
                <p:cNvSpPr/>
                <p:nvPr/>
              </p:nvSpPr>
              <p:spPr>
                <a:xfrm>
                  <a:off x="6531673" y="1215675"/>
                  <a:ext cx="655891" cy="825027"/>
                </a:xfrm>
                <a:custGeom>
                  <a:rect b="b" l="l" r="r" t="t"/>
                  <a:pathLst>
                    <a:path extrusionOk="0" h="825027" w="655891">
                      <a:moveTo>
                        <a:pt x="655606" y="223361"/>
                      </a:moveTo>
                      <a:cubicBezTo>
                        <a:pt x="655034" y="225171"/>
                        <a:pt x="654082" y="226886"/>
                        <a:pt x="652558" y="228410"/>
                      </a:cubicBezTo>
                      <a:cubicBezTo>
                        <a:pt x="574643" y="354521"/>
                        <a:pt x="437960" y="493205"/>
                        <a:pt x="388715" y="814483"/>
                      </a:cubicBezTo>
                      <a:cubicBezTo>
                        <a:pt x="388715" y="814959"/>
                        <a:pt x="388715" y="815245"/>
                        <a:pt x="388620" y="815626"/>
                      </a:cubicBezTo>
                      <a:lnTo>
                        <a:pt x="388620" y="815721"/>
                      </a:lnTo>
                      <a:cubicBezTo>
                        <a:pt x="388334" y="816483"/>
                        <a:pt x="387953" y="817340"/>
                        <a:pt x="387287" y="818007"/>
                      </a:cubicBezTo>
                      <a:cubicBezTo>
                        <a:pt x="377857" y="828865"/>
                        <a:pt x="323374" y="826770"/>
                        <a:pt x="244602" y="814197"/>
                      </a:cubicBezTo>
                      <a:cubicBezTo>
                        <a:pt x="300800" y="533305"/>
                        <a:pt x="483489" y="218885"/>
                        <a:pt x="483489" y="218885"/>
                      </a:cubicBezTo>
                      <a:cubicBezTo>
                        <a:pt x="451104" y="186500"/>
                        <a:pt x="259366" y="61436"/>
                        <a:pt x="0" y="0"/>
                      </a:cubicBezTo>
                      <a:cubicBezTo>
                        <a:pt x="66294" y="11240"/>
                        <a:pt x="142208" y="27432"/>
                        <a:pt x="222218" y="47530"/>
                      </a:cubicBezTo>
                      <a:cubicBezTo>
                        <a:pt x="470345" y="110204"/>
                        <a:pt x="664369" y="188976"/>
                        <a:pt x="655606" y="223361"/>
                      </a:cubicBezTo>
                      <a:close/>
                    </a:path>
                  </a:pathLst>
                </a:custGeom>
                <a:solidFill>
                  <a:srgbClr val="1F1A1A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8" name="Google Shape;218;p13"/>
              <p:cNvGrpSpPr/>
              <p:nvPr/>
            </p:nvGrpSpPr>
            <p:grpSpPr>
              <a:xfrm>
                <a:off x="5787877" y="1902176"/>
                <a:ext cx="1419812" cy="639950"/>
                <a:chOff x="5787877" y="1902176"/>
                <a:chExt cx="1419812" cy="639950"/>
              </a:xfrm>
            </p:grpSpPr>
            <p:sp>
              <p:nvSpPr>
                <p:cNvPr id="219" name="Google Shape;219;p13"/>
                <p:cNvSpPr/>
                <p:nvPr/>
              </p:nvSpPr>
              <p:spPr>
                <a:xfrm>
                  <a:off x="5789580" y="1941845"/>
                  <a:ext cx="416623" cy="399590"/>
                </a:xfrm>
                <a:custGeom>
                  <a:rect b="b" l="l" r="r" t="t"/>
                  <a:pathLst>
                    <a:path extrusionOk="0" h="399590" w="416623">
                      <a:moveTo>
                        <a:pt x="416624" y="166514"/>
                      </a:moveTo>
                      <a:cubicBezTo>
                        <a:pt x="400717" y="173276"/>
                        <a:pt x="386334" y="180516"/>
                        <a:pt x="373761" y="188040"/>
                      </a:cubicBezTo>
                      <a:cubicBezTo>
                        <a:pt x="290132" y="237856"/>
                        <a:pt x="251651" y="358157"/>
                        <a:pt x="240602" y="399591"/>
                      </a:cubicBezTo>
                      <a:cubicBezTo>
                        <a:pt x="224790" y="392637"/>
                        <a:pt x="16764" y="299483"/>
                        <a:pt x="0" y="100505"/>
                      </a:cubicBezTo>
                      <a:cubicBezTo>
                        <a:pt x="90392" y="9161"/>
                        <a:pt x="189357" y="-42179"/>
                        <a:pt x="297275" y="44594"/>
                      </a:cubicBezTo>
                      <a:cubicBezTo>
                        <a:pt x="343853" y="82027"/>
                        <a:pt x="377000" y="126318"/>
                        <a:pt x="416624" y="166514"/>
                      </a:cubicBezTo>
                      <a:close/>
                    </a:path>
                  </a:pathLst>
                </a:custGeom>
                <a:solidFill>
                  <a:srgbClr val="3C323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220;p13"/>
                <p:cNvSpPr/>
                <p:nvPr/>
              </p:nvSpPr>
              <p:spPr>
                <a:xfrm>
                  <a:off x="6795230" y="2217416"/>
                  <a:ext cx="412459" cy="324710"/>
                </a:xfrm>
                <a:custGeom>
                  <a:rect b="b" l="l" r="r" t="t"/>
                  <a:pathLst>
                    <a:path extrusionOk="0" h="324710" w="412459">
                      <a:moveTo>
                        <a:pt x="155353" y="324711"/>
                      </a:moveTo>
                      <a:lnTo>
                        <a:pt x="155353" y="324711"/>
                      </a:lnTo>
                      <a:cubicBezTo>
                        <a:pt x="99155" y="210601"/>
                        <a:pt x="39624" y="117637"/>
                        <a:pt x="39624" y="117637"/>
                      </a:cubicBezTo>
                      <a:cubicBezTo>
                        <a:pt x="27146" y="80776"/>
                        <a:pt x="13716" y="49534"/>
                        <a:pt x="0" y="23435"/>
                      </a:cubicBezTo>
                      <a:cubicBezTo>
                        <a:pt x="135255" y="-2854"/>
                        <a:pt x="270510" y="-27428"/>
                        <a:pt x="403574" y="70584"/>
                      </a:cubicBezTo>
                      <a:cubicBezTo>
                        <a:pt x="438436" y="195076"/>
                        <a:pt x="373761" y="314329"/>
                        <a:pt x="155353" y="324711"/>
                      </a:cubicBezTo>
                      <a:close/>
                    </a:path>
                  </a:pathLst>
                </a:custGeom>
                <a:solidFill>
                  <a:srgbClr val="301F1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" name="Google Shape;221;p13"/>
                <p:cNvSpPr/>
                <p:nvPr/>
              </p:nvSpPr>
              <p:spPr>
                <a:xfrm>
                  <a:off x="5787877" y="1902176"/>
                  <a:ext cx="1410831" cy="385824"/>
                </a:xfrm>
                <a:custGeom>
                  <a:rect b="b" l="l" r="r" t="t"/>
                  <a:pathLst>
                    <a:path extrusionOk="0" h="385824" w="1410831">
                      <a:moveTo>
                        <a:pt x="1410832" y="385824"/>
                      </a:moveTo>
                      <a:cubicBezTo>
                        <a:pt x="1275482" y="286193"/>
                        <a:pt x="1145275" y="313244"/>
                        <a:pt x="1007639" y="340104"/>
                      </a:cubicBezTo>
                      <a:cubicBezTo>
                        <a:pt x="907245" y="359726"/>
                        <a:pt x="802946" y="379252"/>
                        <a:pt x="689980" y="349153"/>
                      </a:cubicBezTo>
                      <a:cubicBezTo>
                        <a:pt x="548057" y="311339"/>
                        <a:pt x="478620" y="264857"/>
                        <a:pt x="428614" y="216660"/>
                      </a:cubicBezTo>
                      <a:cubicBezTo>
                        <a:pt x="384227" y="173798"/>
                        <a:pt x="355176" y="129506"/>
                        <a:pt x="304503" y="88739"/>
                      </a:cubicBezTo>
                      <a:cubicBezTo>
                        <a:pt x="196585" y="1967"/>
                        <a:pt x="91905" y="48830"/>
                        <a:pt x="1417" y="140174"/>
                      </a:cubicBezTo>
                      <a:cubicBezTo>
                        <a:pt x="1417" y="140174"/>
                        <a:pt x="-16109" y="68927"/>
                        <a:pt x="72093" y="27303"/>
                      </a:cubicBezTo>
                      <a:cubicBezTo>
                        <a:pt x="146102" y="-7654"/>
                        <a:pt x="221731" y="-6892"/>
                        <a:pt x="289834" y="17397"/>
                      </a:cubicBezTo>
                      <a:cubicBezTo>
                        <a:pt x="332888" y="32637"/>
                        <a:pt x="371940" y="56450"/>
                        <a:pt x="402611" y="83405"/>
                      </a:cubicBezTo>
                      <a:cubicBezTo>
                        <a:pt x="402896" y="83501"/>
                        <a:pt x="403087" y="83786"/>
                        <a:pt x="403373" y="83977"/>
                      </a:cubicBezTo>
                      <a:cubicBezTo>
                        <a:pt x="410326" y="90168"/>
                        <a:pt x="416993" y="96455"/>
                        <a:pt x="422994" y="102836"/>
                      </a:cubicBezTo>
                      <a:cubicBezTo>
                        <a:pt x="423851" y="103694"/>
                        <a:pt x="424613" y="104551"/>
                        <a:pt x="425375" y="105313"/>
                      </a:cubicBezTo>
                      <a:cubicBezTo>
                        <a:pt x="427280" y="107313"/>
                        <a:pt x="429185" y="109409"/>
                        <a:pt x="430900" y="111504"/>
                      </a:cubicBezTo>
                      <a:lnTo>
                        <a:pt x="430995" y="111599"/>
                      </a:lnTo>
                      <a:cubicBezTo>
                        <a:pt x="455474" y="139698"/>
                        <a:pt x="478525" y="164368"/>
                        <a:pt x="501956" y="186085"/>
                      </a:cubicBezTo>
                      <a:cubicBezTo>
                        <a:pt x="556344" y="236282"/>
                        <a:pt x="613304" y="270095"/>
                        <a:pt x="696742" y="291146"/>
                      </a:cubicBezTo>
                      <a:cubicBezTo>
                        <a:pt x="772847" y="310386"/>
                        <a:pt x="867050" y="293813"/>
                        <a:pt x="961061" y="280763"/>
                      </a:cubicBezTo>
                      <a:cubicBezTo>
                        <a:pt x="984493" y="277430"/>
                        <a:pt x="1007924" y="274382"/>
                        <a:pt x="1030975" y="272286"/>
                      </a:cubicBezTo>
                      <a:lnTo>
                        <a:pt x="1031070" y="272286"/>
                      </a:lnTo>
                      <a:cubicBezTo>
                        <a:pt x="1060598" y="269429"/>
                        <a:pt x="1089649" y="268000"/>
                        <a:pt x="1117652" y="269143"/>
                      </a:cubicBezTo>
                      <a:cubicBezTo>
                        <a:pt x="1256336" y="274953"/>
                        <a:pt x="1405117" y="282954"/>
                        <a:pt x="1410832" y="385824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2" name="Google Shape;222;p13"/>
              <p:cNvGrpSpPr/>
              <p:nvPr/>
            </p:nvGrpSpPr>
            <p:grpSpPr>
              <a:xfrm>
                <a:off x="6044226" y="2111711"/>
                <a:ext cx="115400" cy="144379"/>
                <a:chOff x="6044226" y="2111711"/>
                <a:chExt cx="115400" cy="144379"/>
              </a:xfrm>
            </p:grpSpPr>
            <p:sp>
              <p:nvSpPr>
                <p:cNvPr id="223" name="Google Shape;223;p13"/>
                <p:cNvSpPr/>
                <p:nvPr/>
              </p:nvSpPr>
              <p:spPr>
                <a:xfrm>
                  <a:off x="6044226" y="2111711"/>
                  <a:ext cx="115400" cy="144379"/>
                </a:xfrm>
                <a:custGeom>
                  <a:rect b="b" l="l" r="r" t="t"/>
                  <a:pathLst>
                    <a:path extrusionOk="0" h="144379" w="115400">
                      <a:moveTo>
                        <a:pt x="115401" y="20555"/>
                      </a:moveTo>
                      <a:cubicBezTo>
                        <a:pt x="102256" y="28746"/>
                        <a:pt x="90445" y="38747"/>
                        <a:pt x="79587" y="49796"/>
                      </a:cubicBezTo>
                      <a:cubicBezTo>
                        <a:pt x="64728" y="36652"/>
                        <a:pt x="50440" y="36080"/>
                        <a:pt x="39677" y="45891"/>
                      </a:cubicBezTo>
                      <a:cubicBezTo>
                        <a:pt x="29009" y="55606"/>
                        <a:pt x="32628" y="82181"/>
                        <a:pt x="41868" y="98183"/>
                      </a:cubicBezTo>
                      <a:cubicBezTo>
                        <a:pt x="32248" y="113423"/>
                        <a:pt x="23961" y="129139"/>
                        <a:pt x="16912" y="144380"/>
                      </a:cubicBezTo>
                      <a:cubicBezTo>
                        <a:pt x="-7567" y="98945"/>
                        <a:pt x="-5662" y="42652"/>
                        <a:pt x="23866" y="11982"/>
                      </a:cubicBezTo>
                      <a:cubicBezTo>
                        <a:pt x="41582" y="-6592"/>
                        <a:pt x="84921" y="-3449"/>
                        <a:pt x="115401" y="20555"/>
                      </a:cubicBezTo>
                      <a:close/>
                    </a:path>
                  </a:pathLst>
                </a:custGeom>
                <a:solidFill>
                  <a:srgbClr val="9D562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" name="Google Shape;224;p13"/>
                <p:cNvSpPr/>
                <p:nvPr/>
              </p:nvSpPr>
              <p:spPr>
                <a:xfrm>
                  <a:off x="6077377" y="2150810"/>
                  <a:ext cx="46435" cy="58989"/>
                </a:xfrm>
                <a:custGeom>
                  <a:rect b="b" l="l" r="r" t="t"/>
                  <a:pathLst>
                    <a:path extrusionOk="0" h="58989" w="46435">
                      <a:moveTo>
                        <a:pt x="46436" y="10698"/>
                      </a:moveTo>
                      <a:cubicBezTo>
                        <a:pt x="32053" y="25271"/>
                        <a:pt x="19575" y="41844"/>
                        <a:pt x="8716" y="58989"/>
                      </a:cubicBezTo>
                      <a:cubicBezTo>
                        <a:pt x="-523" y="42988"/>
                        <a:pt x="-4142" y="16413"/>
                        <a:pt x="6526" y="6697"/>
                      </a:cubicBezTo>
                      <a:cubicBezTo>
                        <a:pt x="17289" y="-3114"/>
                        <a:pt x="31576" y="-2447"/>
                        <a:pt x="46436" y="10698"/>
                      </a:cubicBezTo>
                      <a:close/>
                    </a:path>
                  </a:pathLst>
                </a:custGeom>
                <a:solidFill>
                  <a:srgbClr val="634529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5" name="Google Shape;225;p13"/>
              <p:cNvSpPr/>
              <p:nvPr/>
            </p:nvSpPr>
            <p:spPr>
              <a:xfrm>
                <a:off x="6992316" y="2405349"/>
                <a:ext cx="161076" cy="174104"/>
              </a:xfrm>
              <a:custGeom>
                <a:rect b="b" l="l" r="r" t="t"/>
                <a:pathLst>
                  <a:path extrusionOk="0" h="174104" w="161076">
                    <a:moveTo>
                      <a:pt x="9130" y="5142"/>
                    </a:moveTo>
                    <a:cubicBezTo>
                      <a:pt x="-31637" y="35717"/>
                      <a:pt x="77329" y="173735"/>
                      <a:pt x="77329" y="173735"/>
                    </a:cubicBezTo>
                    <a:cubicBezTo>
                      <a:pt x="77329" y="173735"/>
                      <a:pt x="152481" y="180593"/>
                      <a:pt x="160673" y="135254"/>
                    </a:cubicBezTo>
                    <a:cubicBezTo>
                      <a:pt x="168864" y="89819"/>
                      <a:pt x="50183" y="-25624"/>
                      <a:pt x="9130" y="5142"/>
                    </a:cubicBezTo>
                    <a:close/>
                  </a:path>
                </a:pathLst>
              </a:custGeom>
              <a:solidFill>
                <a:srgbClr val="8F4A1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6" name="Google Shape;226;p13"/>
          <p:cNvSpPr txBox="1"/>
          <p:nvPr>
            <p:ph type="ctrTitle"/>
          </p:nvPr>
        </p:nvSpPr>
        <p:spPr>
          <a:xfrm>
            <a:off x="841513" y="615468"/>
            <a:ext cx="5254487" cy="195030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8231F"/>
              </a:buClr>
              <a:buSzPts val="3200"/>
              <a:buFont typeface="EB Garamond"/>
              <a:buNone/>
            </a:pPr>
            <a:r>
              <a:rPr lang="en-US" sz="3700"/>
              <a:t>Happy Groundhog day!</a:t>
            </a:r>
            <a:endParaRPr sz="3700"/>
          </a:p>
        </p:txBody>
      </p:sp>
      <p:sp>
        <p:nvSpPr>
          <p:cNvPr id="227" name="Google Shape;227;p13"/>
          <p:cNvSpPr txBox="1"/>
          <p:nvPr>
            <p:ph idx="1" type="subTitle"/>
          </p:nvPr>
        </p:nvSpPr>
        <p:spPr>
          <a:xfrm>
            <a:off x="841513" y="2565772"/>
            <a:ext cx="5254487" cy="1091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F4A1E"/>
              </a:buClr>
              <a:buSzPts val="1800"/>
              <a:buNone/>
            </a:pPr>
            <a:r>
              <a:rPr lang="en-US" sz="2400"/>
              <a:t>Did he see his shadow? </a:t>
            </a:r>
            <a:endParaRPr sz="2400"/>
          </a:p>
        </p:txBody>
      </p:sp>
      <p:sp>
        <p:nvSpPr>
          <p:cNvPr id="228" name="Google Shape;228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Designed by PoweredTemplate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B9AD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Any article ideas? </a:t>
            </a:r>
            <a:endParaRPr/>
          </a:p>
        </p:txBody>
      </p:sp>
      <p:sp>
        <p:nvSpPr>
          <p:cNvPr id="303" name="Google Shape;303;p2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Our article scheduling should be up on the info page!!</a:t>
            </a:r>
            <a:br>
              <a:rPr lang="en-US"/>
            </a:b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Article brainstorm session!! </a:t>
            </a:r>
            <a:endParaRPr/>
          </a:p>
        </p:txBody>
      </p:sp>
      <p:pic>
        <p:nvPicPr>
          <p:cNvPr id="304" name="Google Shape;3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0425" y="2992650"/>
            <a:ext cx="7052349" cy="36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EF5FF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 to work on articles, meet with editors/managers</a:t>
            </a:r>
            <a:endParaRPr/>
          </a:p>
        </p:txBody>
      </p:sp>
      <p:sp>
        <p:nvSpPr>
          <p:cNvPr id="311" name="Google Shape;311;p23"/>
          <p:cNvSpPr txBox="1"/>
          <p:nvPr>
            <p:ph idx="1" type="body"/>
          </p:nvPr>
        </p:nvSpPr>
        <p:spPr>
          <a:xfrm>
            <a:off x="838200" y="1825625"/>
            <a:ext cx="58983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Talk about what you need to improve 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Finish </a:t>
            </a:r>
            <a:r>
              <a:rPr lang="en-US"/>
              <a:t>articles</a:t>
            </a:r>
            <a:r>
              <a:rPr lang="en-US"/>
              <a:t> for next </a:t>
            </a:r>
            <a:r>
              <a:rPr lang="en-US"/>
              <a:t>week's</a:t>
            </a:r>
            <a:r>
              <a:rPr lang="en-US"/>
              <a:t> issue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Articles</a:t>
            </a:r>
            <a:r>
              <a:rPr lang="en-US"/>
              <a:t> were due today…discuss needs for them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Ask us any questions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Google Shape;3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6398" y="1545025"/>
            <a:ext cx="4834850" cy="47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89ACE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 txBox="1"/>
          <p:nvPr/>
        </p:nvSpPr>
        <p:spPr>
          <a:xfrm>
            <a:off x="173225" y="340700"/>
            <a:ext cx="6015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lt1"/>
                </a:solidFill>
                <a:latin typeface="Consolas"/>
                <a:ea typeface="Consolas"/>
                <a:cs typeface="Consolas"/>
                <a:sym typeface="Consolas"/>
              </a:rPr>
              <a:t>Announcements: </a:t>
            </a:r>
            <a:endParaRPr sz="3900">
              <a:solidFill>
                <a:schemeClr val="lt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35" name="Google Shape;235;p14"/>
          <p:cNvSpPr txBox="1"/>
          <p:nvPr/>
        </p:nvSpPr>
        <p:spPr>
          <a:xfrm>
            <a:off x="409275" y="2302625"/>
            <a:ext cx="84858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➔"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Online Issue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➔"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Advertising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➔"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Socials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➔"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Events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➔"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Staff bonding 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➔"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Articles due today &amp; assigned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➔"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Articles due to copy 2/4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Char char="➔"/>
            </a:pPr>
            <a:r>
              <a:rPr lang="en-US"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Next print issue distributed 2/11/22 (combo of this issue and next) </a:t>
            </a: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0050" y="340700"/>
            <a:ext cx="5100442" cy="33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B8E5E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 txBox="1"/>
          <p:nvPr/>
        </p:nvSpPr>
        <p:spPr>
          <a:xfrm>
            <a:off x="463825" y="426849"/>
            <a:ext cx="11565835" cy="6300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900"/>
              <a:buFont typeface="Calibri"/>
              <a:buNone/>
            </a:pPr>
            <a:r>
              <a:rPr b="1" lang="en-US" sz="3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What do you need from us?</a:t>
            </a:r>
            <a:endParaRPr b="1" sz="3900" u="sng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5"/>
          <p:cNvSpPr txBox="1"/>
          <p:nvPr>
            <p:ph idx="1" type="body"/>
          </p:nvPr>
        </p:nvSpPr>
        <p:spPr>
          <a:xfrm>
            <a:off x="838200" y="1350237"/>
            <a:ext cx="10515600" cy="931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It’s been almost a month → What has worked? What hasn’t? How can we help you produce your best possible work?</a:t>
            </a:r>
            <a:endParaRPr sz="2200"/>
          </a:p>
        </p:txBody>
      </p:sp>
      <p:sp>
        <p:nvSpPr>
          <p:cNvPr id="244" name="Google Shape;24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Designed by PoweredTemplate</a:t>
            </a:r>
            <a:endParaRPr/>
          </a:p>
        </p:txBody>
      </p:sp>
      <p:pic>
        <p:nvPicPr>
          <p:cNvPr id="245" name="Google Shape;2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33865"/>
            <a:ext cx="5655126" cy="377008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5"/>
          <p:cNvSpPr txBox="1"/>
          <p:nvPr/>
        </p:nvSpPr>
        <p:spPr>
          <a:xfrm>
            <a:off x="6736375" y="2814475"/>
            <a:ext cx="4326900" cy="861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Let's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brainstorm! What do you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think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will be helpful to see in meetings?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BB9AD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/>
          <p:nvPr/>
        </p:nvSpPr>
        <p:spPr>
          <a:xfrm>
            <a:off x="463825" y="426849"/>
            <a:ext cx="11565835" cy="6300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900"/>
              <a:buFont typeface="Calibri"/>
              <a:buNone/>
            </a:pPr>
            <a:r>
              <a:rPr b="1" lang="en-US" sz="39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Interviewing 101</a:t>
            </a:r>
            <a:endParaRPr b="1" sz="3900" u="sng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Designed by PoweredTemplate</a:t>
            </a:r>
            <a:endParaRPr/>
          </a:p>
        </p:txBody>
      </p:sp>
      <p:sp>
        <p:nvSpPr>
          <p:cNvPr id="254" name="Google Shape;254;p16"/>
          <p:cNvSpPr txBox="1"/>
          <p:nvPr>
            <p:ph idx="1" type="body"/>
          </p:nvPr>
        </p:nvSpPr>
        <p:spPr>
          <a:xfrm>
            <a:off x="838200" y="1350237"/>
            <a:ext cx="10515600" cy="931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Almost every article should have at least two sources, and hopefully more! </a:t>
            </a:r>
            <a:endParaRPr sz="2200"/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Each </a:t>
            </a:r>
            <a:r>
              <a:rPr lang="en-US" sz="2200"/>
              <a:t>article</a:t>
            </a:r>
            <a:r>
              <a:rPr lang="en-US" sz="2200"/>
              <a:t> will require different sources, but they should all connect to SNHU!</a:t>
            </a:r>
            <a:endParaRPr sz="2200"/>
          </a:p>
        </p:txBody>
      </p:sp>
      <p:pic>
        <p:nvPicPr>
          <p:cNvPr id="255" name="Google Shape;25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6413" y="2358915"/>
            <a:ext cx="5660657" cy="3770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C6136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9800" y="4545125"/>
            <a:ext cx="2929850" cy="2109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7"/>
          <p:cNvSpPr txBox="1"/>
          <p:nvPr>
            <p:ph idx="1" type="body"/>
          </p:nvPr>
        </p:nvSpPr>
        <p:spPr>
          <a:xfrm>
            <a:off x="838200" y="1133276"/>
            <a:ext cx="10515600" cy="4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Who should you interview?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If a story focuses around the school/higher ed seek out a staff/faculty member in the appropriate department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Stories about campus life are a great opportunity to talk to students - you can’t use people </a:t>
            </a:r>
            <a:r>
              <a:rPr lang="en-US"/>
              <a:t>you</a:t>
            </a:r>
            <a:r>
              <a:rPr lang="en-US"/>
              <a:t> know as sources, but it’s a great </a:t>
            </a:r>
            <a:r>
              <a:rPr lang="en-US"/>
              <a:t>opportunity</a:t>
            </a:r>
            <a:r>
              <a:rPr lang="en-US"/>
              <a:t> to branch out and meet more of the SNHU community</a:t>
            </a:r>
            <a:endParaRPr/>
          </a:p>
        </p:txBody>
      </p:sp>
      <p:sp>
        <p:nvSpPr>
          <p:cNvPr id="263" name="Google Shape;26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Designed by PoweredTemplate</a:t>
            </a:r>
            <a:endParaRPr/>
          </a:p>
        </p:txBody>
      </p:sp>
      <p:sp>
        <p:nvSpPr>
          <p:cNvPr id="264" name="Google Shape;264;p17"/>
          <p:cNvSpPr txBox="1"/>
          <p:nvPr/>
        </p:nvSpPr>
        <p:spPr>
          <a:xfrm>
            <a:off x="463750" y="402749"/>
            <a:ext cx="115659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4000"/>
              <a:buFont typeface="Calibri"/>
              <a:buNone/>
            </a:pPr>
            <a:r>
              <a:rPr b="1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set up an interview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9161"/>
        </a:solid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3200"/>
              <a:t>How do you set up an interview cont…</a:t>
            </a:r>
            <a:endParaRPr b="1"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"/>
          <p:cNvSpPr txBox="1"/>
          <p:nvPr>
            <p:ph idx="1" type="body"/>
          </p:nvPr>
        </p:nvSpPr>
        <p:spPr>
          <a:xfrm>
            <a:off x="463450" y="1280575"/>
            <a:ext cx="6518400" cy="5134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Email staff/faculty, students, or athletes to set up an in person or virtual meeting</a:t>
            </a:r>
            <a:endParaRPr/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Try to be as flexible as possible with times, and prepare for a longer interview</a:t>
            </a:r>
            <a:endParaRPr/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Talk to students in common areas - it may feel awkward but that’s the best way to hear from the community!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4325" y="1914362"/>
            <a:ext cx="5048774" cy="302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9992D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Interview Prep</a:t>
            </a:r>
            <a:endParaRPr/>
          </a:p>
        </p:txBody>
      </p:sp>
      <p:sp>
        <p:nvSpPr>
          <p:cNvPr id="279" name="Google Shape;279;p1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Think about why you’re interviewing this person - what do they know that you to know?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Try to come up with at least ~10 questions → More questions = more information for the story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Be prepared to go off script! You could get information you didn’t even know you wanted!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Dress professionally! You don’t need a tux, but show you appreciate this person taking time to talk to you!</a:t>
            </a:r>
            <a:endParaRPr/>
          </a:p>
        </p:txBody>
      </p:sp>
      <p:pic>
        <p:nvPicPr>
          <p:cNvPr id="280" name="Google Shape;28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19025" y="4632600"/>
            <a:ext cx="3126474" cy="208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8664F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Conducting the interview</a:t>
            </a:r>
            <a:endParaRPr/>
          </a:p>
        </p:txBody>
      </p:sp>
      <p:sp>
        <p:nvSpPr>
          <p:cNvPr id="287" name="Google Shape;287;p20"/>
          <p:cNvSpPr txBox="1"/>
          <p:nvPr>
            <p:ph idx="1" type="body"/>
          </p:nvPr>
        </p:nvSpPr>
        <p:spPr>
          <a:xfrm>
            <a:off x="838200" y="1505425"/>
            <a:ext cx="7562400" cy="467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lang="en-US"/>
              <a:t>Record the interview and take notes!!</a:t>
            </a:r>
            <a:endParaRPr b="1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Make sure you get their name, pronouns, and </a:t>
            </a:r>
            <a:r>
              <a:rPr lang="en-US"/>
              <a:t>consent</a:t>
            </a:r>
            <a:r>
              <a:rPr lang="en-US"/>
              <a:t> to recording on the audio recording!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There are many note taking strategies, but notes are a must!!</a:t>
            </a:r>
            <a:endParaRPr/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Make sure to ask follow up questions! It makes the subject feel heard and more comfortable, and gets you more info for your article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Remember that your subjects are people too! Don’t be stressed and don’t rush to change the conversation if it strays!</a:t>
            </a:r>
            <a:endParaRPr/>
          </a:p>
        </p:txBody>
      </p:sp>
      <p:pic>
        <p:nvPicPr>
          <p:cNvPr id="288" name="Google Shape;28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46125" y="1323950"/>
            <a:ext cx="3411649" cy="454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9F98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After the interview</a:t>
            </a:r>
            <a:endParaRPr/>
          </a:p>
        </p:txBody>
      </p:sp>
      <p:sp>
        <p:nvSpPr>
          <p:cNvPr id="295" name="Google Shape;295;p2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MAKE SURE YOUR SUBJECT’S NAME IS SPELT CORRECTLY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MAKE SURE PRONOUNS AND GRAD YEAR ARE CORRECT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MAKE SURE THE QUOTE IS ACCURATE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If you relisten and don’t understand something or have more questions reach out to your subject! It’s better to be sure than to publish an inaccuracy!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Repeat as many times as necessary!</a:t>
            </a:r>
            <a:endParaRPr/>
          </a:p>
        </p:txBody>
      </p:sp>
      <p:pic>
        <p:nvPicPr>
          <p:cNvPr id="296" name="Google Shape;2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5175" y="3981050"/>
            <a:ext cx="3047049" cy="270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