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Frank Ruhl Libre"/>
      <p:regular r:id="rId49"/>
      <p:bold r:id="rId50"/>
    </p:embeddedFont>
    <p:embeddedFont>
      <p:font typeface="Montserrat Light"/>
      <p:regular r:id="rId51"/>
      <p:bold r:id="rId52"/>
      <p:italic r:id="rId53"/>
      <p:boldItalic r:id="rId54"/>
    </p:embeddedFont>
    <p:embeddedFont>
      <p:font typeface="Montserrat ExtraLight"/>
      <p:regular r:id="rId55"/>
      <p:bold r:id="rId56"/>
      <p:italic r:id="rId57"/>
      <p:boldItalic r:id="rId58"/>
    </p:embeddedFont>
    <p:embeddedFont>
      <p:font typeface="Frank Ruhl Libre Light"/>
      <p:regular r:id="rId59"/>
      <p:bold r:id="rId60"/>
    </p:embeddedFont>
    <p:embeddedFont>
      <p:font typeface="Montserrat Thin"/>
      <p:regular r:id="rId61"/>
      <p:bold r:id="rId62"/>
      <p:italic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CD60B5E-A1EA-48FA-A5F1-3DACFF314A05}">
  <a:tblStyle styleId="{CCD60B5E-A1EA-48FA-A5F1-3DACFF314A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667B2CF-B4FC-403B-955E-B3BBF2011B4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FrankRuhlLibr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MontserratThin-bold.fntdata"/><Relationship Id="rId61" Type="http://schemas.openxmlformats.org/officeDocument/2006/relationships/font" Target="fonts/MontserratThin-regular.fntdata"/><Relationship Id="rId20" Type="http://schemas.openxmlformats.org/officeDocument/2006/relationships/slide" Target="slides/slide15.xml"/><Relationship Id="rId64" Type="http://schemas.openxmlformats.org/officeDocument/2006/relationships/font" Target="fonts/MontserratThin-boldItalic.fntdata"/><Relationship Id="rId63" Type="http://schemas.openxmlformats.org/officeDocument/2006/relationships/font" Target="fonts/MontserratThin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FrankRuhlLibreLight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Light-regular.fntdata"/><Relationship Id="rId50" Type="http://schemas.openxmlformats.org/officeDocument/2006/relationships/font" Target="fonts/FrankRuhlLibre-bold.fntdata"/><Relationship Id="rId53" Type="http://schemas.openxmlformats.org/officeDocument/2006/relationships/font" Target="fonts/MontserratLight-italic.fntdata"/><Relationship Id="rId52" Type="http://schemas.openxmlformats.org/officeDocument/2006/relationships/font" Target="fonts/MontserratLight-bold.fntdata"/><Relationship Id="rId11" Type="http://schemas.openxmlformats.org/officeDocument/2006/relationships/slide" Target="slides/slide6.xml"/><Relationship Id="rId55" Type="http://schemas.openxmlformats.org/officeDocument/2006/relationships/font" Target="fonts/MontserratExtraLight-regular.fntdata"/><Relationship Id="rId10" Type="http://schemas.openxmlformats.org/officeDocument/2006/relationships/slide" Target="slides/slide5.xml"/><Relationship Id="rId54" Type="http://schemas.openxmlformats.org/officeDocument/2006/relationships/font" Target="fonts/MontserratLight-boldItalic.fntdata"/><Relationship Id="rId13" Type="http://schemas.openxmlformats.org/officeDocument/2006/relationships/slide" Target="slides/slide8.xml"/><Relationship Id="rId57" Type="http://schemas.openxmlformats.org/officeDocument/2006/relationships/font" Target="fonts/MontserratExtraLight-italic.fntdata"/><Relationship Id="rId12" Type="http://schemas.openxmlformats.org/officeDocument/2006/relationships/slide" Target="slides/slide7.xml"/><Relationship Id="rId56" Type="http://schemas.openxmlformats.org/officeDocument/2006/relationships/font" Target="fonts/MontserratExtraLight-bold.fntdata"/><Relationship Id="rId15" Type="http://schemas.openxmlformats.org/officeDocument/2006/relationships/slide" Target="slides/slide10.xml"/><Relationship Id="rId59" Type="http://schemas.openxmlformats.org/officeDocument/2006/relationships/font" Target="fonts/FrankRuhlLibreLight-regular.fntdata"/><Relationship Id="rId14" Type="http://schemas.openxmlformats.org/officeDocument/2006/relationships/slide" Target="slides/slide9.xml"/><Relationship Id="rId58" Type="http://schemas.openxmlformats.org/officeDocument/2006/relationships/font" Target="fonts/MontserratExtraLight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b5d70161c2_0_3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b5d70161c2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b2f7c811ed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b2f7c811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b2f7c811ed_0_4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b2f7c811ed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b2f7c811ed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b2f7c811e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b2f7c811ed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b2f7c811e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b2f7c811ed_0_2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b2f7c811ed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b2f7c811ed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b2f7c811e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b2f7c811ed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b2f7c811e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b2f7c811ed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b2f7c811e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b2f7c811ed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b2f7c811e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2f7c811e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b2f7c811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551200" y="1023700"/>
            <a:ext cx="4041600" cy="3096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644575" y="1115800"/>
            <a:ext cx="3840600" cy="29022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2854250" y="1115800"/>
            <a:ext cx="3435600" cy="290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001721">
              <a:alpha val="703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background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10948" name="adj1"/>
            </a:avLst>
          </a:prstGeom>
          <a:solidFill>
            <a:srgbClr val="001721">
              <a:alpha val="703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2"/>
          <p:cNvSpPr/>
          <p:nvPr/>
        </p:nvSpPr>
        <p:spPr>
          <a:xfrm>
            <a:off x="557400" y="548700"/>
            <a:ext cx="8029200" cy="40461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551200" y="1023700"/>
            <a:ext cx="4041600" cy="3096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644575" y="1115800"/>
            <a:ext cx="3840600" cy="29022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2828225" y="1834888"/>
            <a:ext cx="3487500" cy="83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2828225" y="2686913"/>
            <a:ext cx="3487500" cy="30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272975" y="272725"/>
            <a:ext cx="4598100" cy="4598100"/>
          </a:xfrm>
          <a:prstGeom prst="ellipse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2364625" y="364375"/>
            <a:ext cx="4414800" cy="4414800"/>
          </a:xfrm>
          <a:prstGeom prst="donut">
            <a:avLst>
              <a:gd fmla="val 673" name="adj"/>
            </a:avLst>
          </a:prstGeom>
          <a:gradFill>
            <a:gsLst>
              <a:gs pos="0">
                <a:schemeClr val="accent4"/>
              </a:gs>
              <a:gs pos="20000">
                <a:schemeClr val="accent5"/>
              </a:gs>
              <a:gs pos="30000">
                <a:schemeClr val="accent6"/>
              </a:gs>
              <a:gs pos="39000">
                <a:schemeClr val="accent5"/>
              </a:gs>
              <a:gs pos="54000">
                <a:schemeClr val="accent4"/>
              </a:gs>
              <a:gs pos="71000">
                <a:schemeClr val="accent5"/>
              </a:gs>
              <a:gs pos="87000">
                <a:schemeClr val="accent4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2776175" y="1075800"/>
            <a:ext cx="3591600" cy="299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rtl="0" algn="ctr">
              <a:spcBef>
                <a:spcPts val="0"/>
              </a:spcBef>
              <a:spcAft>
                <a:spcPts val="0"/>
              </a:spcAft>
              <a:buSzPts val="2200"/>
              <a:buChar char="▫"/>
              <a:defRPr i="1"/>
            </a:lvl1pPr>
            <a:lvl2pPr indent="-368300" lvl="1" marL="914400" rtl="0" algn="ctr">
              <a:spcBef>
                <a:spcPts val="0"/>
              </a:spcBef>
              <a:spcAft>
                <a:spcPts val="0"/>
              </a:spcAft>
              <a:buSzPts val="2200"/>
              <a:buChar char="⬝"/>
              <a:defRPr i="1"/>
            </a:lvl2pPr>
            <a:lvl3pPr indent="-368300" lvl="2" marL="1371600" rtl="0" algn="ctr">
              <a:spcBef>
                <a:spcPts val="0"/>
              </a:spcBef>
              <a:spcAft>
                <a:spcPts val="0"/>
              </a:spcAft>
              <a:buSzPts val="2200"/>
              <a:buChar char="⬝"/>
              <a:defRPr i="1"/>
            </a:lvl3pPr>
            <a:lvl4pPr indent="-368300" lvl="3" marL="1828800" rtl="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 i="1"/>
            </a:lvl4pPr>
            <a:lvl5pPr indent="-368300" lvl="4" marL="2286000" rtl="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/>
            </a:lvl5pPr>
            <a:lvl6pPr indent="-368300" lvl="5" marL="2743200" rtl="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 i="1"/>
            </a:lvl6pPr>
            <a:lvl7pPr indent="-368300" lvl="6" marL="3200400" rtl="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 i="1"/>
            </a:lvl7pPr>
            <a:lvl8pPr indent="-368300" lvl="7" marL="3657600" rtl="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/>
            </a:lvl8pPr>
            <a:lvl9pPr indent="-368300" lvl="8" marL="4114800" rtl="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 i="1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405437" y="669500"/>
            <a:ext cx="333125" cy="2761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chemeClr val="accent4"/>
                    </a:gs>
                    <a:gs pos="20000">
                      <a:schemeClr val="accent5"/>
                    </a:gs>
                    <a:gs pos="30000">
                      <a:schemeClr val="accent6"/>
                    </a:gs>
                    <a:gs pos="39000">
                      <a:schemeClr val="accent5"/>
                    </a:gs>
                    <a:gs pos="54000">
                      <a:schemeClr val="accent4"/>
                    </a:gs>
                    <a:gs pos="71000">
                      <a:schemeClr val="accent5"/>
                    </a:gs>
                    <a:gs pos="87000">
                      <a:schemeClr val="accent4"/>
                    </a:gs>
                    <a:gs pos="100000">
                      <a:schemeClr val="accent6"/>
                    </a:gs>
                  </a:gsLst>
                  <a:lin ang="2700006" scaled="0"/>
                </a:gradFill>
                <a:latin typeface="Montserrat;600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1pPr>
            <a:lvl2pPr indent="-368300" lvl="1" marL="914400" rtl="0">
              <a:spcBef>
                <a:spcPts val="800"/>
              </a:spcBef>
              <a:spcAft>
                <a:spcPts val="0"/>
              </a:spcAft>
              <a:buSzPts val="2200"/>
              <a:buChar char="⬝"/>
              <a:defRPr/>
            </a:lvl2pPr>
            <a:lvl3pPr indent="-368300" lvl="2" marL="1371600" rtl="0">
              <a:spcBef>
                <a:spcPts val="800"/>
              </a:spcBef>
              <a:spcAft>
                <a:spcPts val="0"/>
              </a:spcAft>
              <a:buSzPts val="2200"/>
              <a:buChar char="⬝"/>
              <a:defRPr/>
            </a:lvl3pPr>
            <a:lvl4pPr indent="-368300" lvl="3" marL="18288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800"/>
              </a:spcBef>
              <a:spcAft>
                <a:spcPts val="8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1041125" y="1342725"/>
            <a:ext cx="3299400" cy="279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803420" y="1342725"/>
            <a:ext cx="3299400" cy="279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1041075" y="1342725"/>
            <a:ext cx="2199900" cy="27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3472073" y="1342725"/>
            <a:ext cx="2199900" cy="27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5903071" y="1342725"/>
            <a:ext cx="2199900" cy="27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9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9"/>
          <p:cNvSpPr txBox="1"/>
          <p:nvPr>
            <p:ph idx="1" type="body"/>
          </p:nvPr>
        </p:nvSpPr>
        <p:spPr>
          <a:xfrm>
            <a:off x="1041075" y="3938225"/>
            <a:ext cx="70620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▫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indent="-3683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indent="-3683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indent="-3683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indent="-3683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indent="-3683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indent="-3683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indent="-3683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indent="-3683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Relationship Id="rId4" Type="http://schemas.openxmlformats.org/officeDocument/2006/relationships/hyperlink" Target="https://www.slidescarnival.com/extra-free-resources-icons-and-maps/?utm_source=template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Relationship Id="rId4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Relationship Id="rId4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g"/><Relationship Id="rId4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jpg"/><Relationship Id="rId4" Type="http://schemas.openxmlformats.org/officeDocument/2006/relationships/image" Target="../media/image1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montserrat" TargetMode="External"/><Relationship Id="rId4" Type="http://schemas.openxmlformats.org/officeDocument/2006/relationships/hyperlink" Target="https://www.1001freefonts.com/frank-ruhl-libre.font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jpg"/><Relationship Id="rId4" Type="http://schemas.openxmlformats.org/officeDocument/2006/relationships/image" Target="../media/image21.jpg"/><Relationship Id="rId5" Type="http://schemas.openxmlformats.org/officeDocument/2006/relationships/image" Target="../media/image19.jpg"/><Relationship Id="rId6" Type="http://schemas.openxmlformats.org/officeDocument/2006/relationships/image" Target="../media/image2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jpg"/><Relationship Id="rId4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type="ctrTitle"/>
          </p:nvPr>
        </p:nvSpPr>
        <p:spPr>
          <a:xfrm>
            <a:off x="2854250" y="1115800"/>
            <a:ext cx="3435600" cy="290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Happy Wednesday!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idx="4294967295" type="ctrTitle"/>
          </p:nvPr>
        </p:nvSpPr>
        <p:spPr>
          <a:xfrm>
            <a:off x="1860750" y="2827150"/>
            <a:ext cx="5422500" cy="71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BIG CONCEPT</a:t>
            </a:r>
            <a:endParaRPr sz="3600">
              <a:solidFill>
                <a:schemeClr val="accent5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32" name="Google Shape;132;p22"/>
          <p:cNvSpPr txBox="1"/>
          <p:nvPr>
            <p:ph idx="4294967295" type="subTitle"/>
          </p:nvPr>
        </p:nvSpPr>
        <p:spPr>
          <a:xfrm>
            <a:off x="1860700" y="3527400"/>
            <a:ext cx="5422500" cy="64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Bring the attention of your audience over a key concept using icons or illustrations</a:t>
            </a:r>
            <a:endParaRPr sz="1800">
              <a:solidFill>
                <a:schemeClr val="accent1"/>
              </a:solidFill>
            </a:endParaRPr>
          </a:p>
        </p:txBody>
      </p:sp>
      <p:grpSp>
        <p:nvGrpSpPr>
          <p:cNvPr id="133" name="Google Shape;133;p22"/>
          <p:cNvGrpSpPr/>
          <p:nvPr/>
        </p:nvGrpSpPr>
        <p:grpSpPr>
          <a:xfrm>
            <a:off x="4153318" y="861617"/>
            <a:ext cx="1175467" cy="1175417"/>
            <a:chOff x="6643075" y="3664250"/>
            <a:chExt cx="407950" cy="407975"/>
          </a:xfrm>
        </p:grpSpPr>
        <p:sp>
          <p:nvSpPr>
            <p:cNvPr id="134" name="Google Shape;134;p22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2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" name="Google Shape;136;p22"/>
          <p:cNvGrpSpPr/>
          <p:nvPr/>
        </p:nvGrpSpPr>
        <p:grpSpPr>
          <a:xfrm rot="-587436">
            <a:off x="4084097" y="2190458"/>
            <a:ext cx="483286" cy="483259"/>
            <a:chOff x="576250" y="4319400"/>
            <a:chExt cx="442075" cy="442050"/>
          </a:xfrm>
        </p:grpSpPr>
        <p:sp>
          <p:nvSpPr>
            <p:cNvPr id="137" name="Google Shape;137;p22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2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2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2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" name="Google Shape;141;p22"/>
          <p:cNvSpPr/>
          <p:nvPr/>
        </p:nvSpPr>
        <p:spPr>
          <a:xfrm>
            <a:off x="3871888" y="1133220"/>
            <a:ext cx="183741" cy="17544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2"/>
          <p:cNvSpPr/>
          <p:nvPr/>
        </p:nvSpPr>
        <p:spPr>
          <a:xfrm rot="2697368">
            <a:off x="5082636" y="2031362"/>
            <a:ext cx="278910" cy="266314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2"/>
          <p:cNvSpPr/>
          <p:nvPr/>
        </p:nvSpPr>
        <p:spPr>
          <a:xfrm>
            <a:off x="5303282" y="1879332"/>
            <a:ext cx="111710" cy="106701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2"/>
          <p:cNvSpPr/>
          <p:nvPr/>
        </p:nvSpPr>
        <p:spPr>
          <a:xfrm rot="1279603">
            <a:off x="3744591" y="1662371"/>
            <a:ext cx="111695" cy="10671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2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1041113" y="1264600"/>
            <a:ext cx="35310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1041075" y="1963700"/>
            <a:ext cx="3531000" cy="191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52" name="Google Shape;152;p23"/>
          <p:cNvPicPr preferRelativeResize="0"/>
          <p:nvPr/>
        </p:nvPicPr>
        <p:blipFill rotWithShape="1">
          <a:blip r:embed="rId3">
            <a:alphaModFix/>
          </a:blip>
          <a:srcRect b="0" l="16438" r="16438" t="0"/>
          <a:stretch/>
        </p:blipFill>
        <p:spPr>
          <a:xfrm>
            <a:off x="4751225" y="756425"/>
            <a:ext cx="3625700" cy="362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idx="4294967295" type="title"/>
          </p:nvPr>
        </p:nvSpPr>
        <p:spPr>
          <a:xfrm>
            <a:off x="2293950" y="3493550"/>
            <a:ext cx="4556100" cy="100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WANT BIG IMPACT?</a:t>
            </a:r>
            <a:endParaRPr b="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USE BIG IMAGE.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59" name="Google Shape;159;p24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65" name="Google Shape;165;p25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6" name="Google Shape;166;p25"/>
          <p:cNvCxnSpPr>
            <a:stCxn id="167" idx="2"/>
            <a:endCxn id="168" idx="0"/>
          </p:cNvCxnSpPr>
          <p:nvPr/>
        </p:nvCxnSpPr>
        <p:spPr>
          <a:xfrm flipH="1" rot="-5400000">
            <a:off x="5133300" y="1160500"/>
            <a:ext cx="647700" cy="17703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69" name="Google Shape;169;p25"/>
          <p:cNvCxnSpPr>
            <a:stCxn id="170" idx="0"/>
            <a:endCxn id="167" idx="2"/>
          </p:cNvCxnSpPr>
          <p:nvPr/>
        </p:nvCxnSpPr>
        <p:spPr>
          <a:xfrm rot="-5400000">
            <a:off x="3363000" y="1160600"/>
            <a:ext cx="647700" cy="17703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71" name="Google Shape;171;p25"/>
          <p:cNvCxnSpPr>
            <a:stCxn id="170" idx="2"/>
            <a:endCxn id="172" idx="0"/>
          </p:cNvCxnSpPr>
          <p:nvPr/>
        </p:nvCxnSpPr>
        <p:spPr>
          <a:xfrm flipH="1" rot="-5400000">
            <a:off x="2881500" y="2656100"/>
            <a:ext cx="6858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73" name="Google Shape;173;p25"/>
          <p:cNvCxnSpPr>
            <a:stCxn id="174" idx="0"/>
            <a:endCxn id="170" idx="2"/>
          </p:cNvCxnSpPr>
          <p:nvPr/>
        </p:nvCxnSpPr>
        <p:spPr>
          <a:xfrm rot="-5400000">
            <a:off x="2036250" y="2656100"/>
            <a:ext cx="6858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75" name="Google Shape;175;p25"/>
          <p:cNvCxnSpPr>
            <a:stCxn id="168" idx="2"/>
            <a:endCxn id="176" idx="0"/>
          </p:cNvCxnSpPr>
          <p:nvPr/>
        </p:nvCxnSpPr>
        <p:spPr>
          <a:xfrm flipH="1" rot="-5400000">
            <a:off x="6422100" y="2656100"/>
            <a:ext cx="6858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77" name="Google Shape;177;p25"/>
          <p:cNvCxnSpPr>
            <a:stCxn id="178" idx="0"/>
            <a:endCxn id="168" idx="2"/>
          </p:cNvCxnSpPr>
          <p:nvPr/>
        </p:nvCxnSpPr>
        <p:spPr>
          <a:xfrm rot="-5400000">
            <a:off x="5576850" y="2656100"/>
            <a:ext cx="6858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67" name="Google Shape;167;p25"/>
          <p:cNvSpPr txBox="1"/>
          <p:nvPr/>
        </p:nvSpPr>
        <p:spPr>
          <a:xfrm>
            <a:off x="3801750" y="1355500"/>
            <a:ext cx="1540500" cy="36630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10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2032650" y="2369600"/>
            <a:ext cx="1538100" cy="3663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10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5573250" y="2369600"/>
            <a:ext cx="1538100" cy="3663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10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6418500" y="3421700"/>
            <a:ext cx="1538100" cy="3663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10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4728000" y="3421700"/>
            <a:ext cx="1538100" cy="3663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10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2877900" y="3421700"/>
            <a:ext cx="1538100" cy="3663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10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1187400" y="3421700"/>
            <a:ext cx="1538100" cy="3663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10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84" name="Google Shape;184;p26"/>
          <p:cNvGraphicFramePr/>
          <p:nvPr/>
        </p:nvGraphicFramePr>
        <p:xfrm>
          <a:off x="1041100" y="1342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{CCD60B5E-A1EA-48FA-A5F1-3DACFF314A05}</a:tableStyleId>
              </a:tblPr>
              <a:tblGrid>
                <a:gridCol w="1765425"/>
                <a:gridCol w="1765425"/>
                <a:gridCol w="1765425"/>
                <a:gridCol w="1765425"/>
              </a:tblGrid>
              <a:tr h="40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3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3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3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5" name="Google Shape;185;p26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/>
          <p:nvPr/>
        </p:nvSpPr>
        <p:spPr>
          <a:xfrm>
            <a:off x="1041076" y="876141"/>
            <a:ext cx="7118747" cy="3391214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7"/>
          <p:cNvSpPr txBox="1"/>
          <p:nvPr>
            <p:ph idx="4294967295" type="title"/>
          </p:nvPr>
        </p:nvSpPr>
        <p:spPr>
          <a:xfrm>
            <a:off x="1041075" y="0"/>
            <a:ext cx="7061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MAPS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92" name="Google Shape;192;p27"/>
          <p:cNvSpPr/>
          <p:nvPr/>
        </p:nvSpPr>
        <p:spPr>
          <a:xfrm>
            <a:off x="2349425" y="1630550"/>
            <a:ext cx="658200" cy="176400"/>
          </a:xfrm>
          <a:prstGeom prst="wedgeRectCallout">
            <a:avLst>
              <a:gd fmla="val -21428" name="adj1"/>
              <a:gd fmla="val 84287" name="adj2"/>
            </a:avLst>
          </a:prstGeom>
          <a:gradFill>
            <a:gsLst>
              <a:gs pos="0">
                <a:schemeClr val="accent4"/>
              </a:gs>
              <a:gs pos="20000">
                <a:schemeClr val="accent5"/>
              </a:gs>
              <a:gs pos="30000">
                <a:schemeClr val="accent6"/>
              </a:gs>
              <a:gs pos="39000">
                <a:schemeClr val="accent5"/>
              </a:gs>
              <a:gs pos="54000">
                <a:schemeClr val="accent4"/>
              </a:gs>
              <a:gs pos="71000">
                <a:schemeClr val="accent5"/>
              </a:gs>
              <a:gs pos="87000">
                <a:schemeClr val="accent4"/>
              </a:gs>
              <a:gs pos="100000">
                <a:schemeClr val="accent6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our office</a:t>
            </a:r>
            <a:endParaRPr sz="8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193" name="Google Shape;193;p27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" name="Google Shape;194;p27"/>
          <p:cNvSpPr txBox="1"/>
          <p:nvPr>
            <p:ph idx="4294967295" type="body"/>
          </p:nvPr>
        </p:nvSpPr>
        <p:spPr>
          <a:xfrm>
            <a:off x="712350" y="4392300"/>
            <a:ext cx="7719300" cy="20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1"/>
                </a:solidFill>
              </a:rPr>
              <a:t>Find more maps at </a:t>
            </a:r>
            <a:r>
              <a:rPr lang="en" sz="9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>
              <a:solidFill>
                <a:schemeClr val="accent1"/>
              </a:solidFill>
            </a:endParaRPr>
          </a:p>
        </p:txBody>
      </p:sp>
      <p:cxnSp>
        <p:nvCxnSpPr>
          <p:cNvPr id="195" name="Google Shape;195;p27"/>
          <p:cNvCxnSpPr/>
          <p:nvPr/>
        </p:nvCxnSpPr>
        <p:spPr>
          <a:xfrm>
            <a:off x="1655650" y="1913875"/>
            <a:ext cx="0" cy="1215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diamond"/>
            <a:tailEnd len="med" w="med" type="none"/>
          </a:ln>
        </p:spPr>
      </p:cxnSp>
      <p:cxnSp>
        <p:nvCxnSpPr>
          <p:cNvPr id="196" name="Google Shape;196;p27"/>
          <p:cNvCxnSpPr/>
          <p:nvPr/>
        </p:nvCxnSpPr>
        <p:spPr>
          <a:xfrm>
            <a:off x="3114325" y="3319400"/>
            <a:ext cx="0" cy="1215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diamond"/>
            <a:tailEnd len="med" w="med" type="none"/>
          </a:ln>
        </p:spPr>
      </p:cxnSp>
      <p:cxnSp>
        <p:nvCxnSpPr>
          <p:cNvPr id="197" name="Google Shape;197;p27"/>
          <p:cNvCxnSpPr/>
          <p:nvPr/>
        </p:nvCxnSpPr>
        <p:spPr>
          <a:xfrm>
            <a:off x="4041400" y="1732625"/>
            <a:ext cx="0" cy="1215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diamond"/>
            <a:tailEnd len="med" w="med" type="none"/>
          </a:ln>
        </p:spPr>
      </p:cxnSp>
      <p:cxnSp>
        <p:nvCxnSpPr>
          <p:cNvPr id="198" name="Google Shape;198;p27"/>
          <p:cNvCxnSpPr/>
          <p:nvPr/>
        </p:nvCxnSpPr>
        <p:spPr>
          <a:xfrm>
            <a:off x="6525375" y="2150825"/>
            <a:ext cx="0" cy="1215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diamond"/>
            <a:tailEnd len="med" w="med" type="none"/>
          </a:ln>
        </p:spPr>
      </p:cxnSp>
      <p:cxnSp>
        <p:nvCxnSpPr>
          <p:cNvPr id="199" name="Google Shape;199;p27"/>
          <p:cNvCxnSpPr/>
          <p:nvPr/>
        </p:nvCxnSpPr>
        <p:spPr>
          <a:xfrm>
            <a:off x="4665150" y="3594350"/>
            <a:ext cx="0" cy="1215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diamond"/>
            <a:tailEnd len="med" w="med" type="none"/>
          </a:ln>
        </p:spPr>
      </p:cxnSp>
      <p:cxnSp>
        <p:nvCxnSpPr>
          <p:cNvPr id="200" name="Google Shape;200;p27"/>
          <p:cNvCxnSpPr/>
          <p:nvPr/>
        </p:nvCxnSpPr>
        <p:spPr>
          <a:xfrm>
            <a:off x="7126350" y="3640400"/>
            <a:ext cx="0" cy="1215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diamond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/>
          <p:nvPr>
            <p:ph idx="4294967295" type="ctrTitle"/>
          </p:nvPr>
        </p:nvSpPr>
        <p:spPr>
          <a:xfrm>
            <a:off x="1443000" y="1787550"/>
            <a:ext cx="6258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5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89,526,124</a:t>
            </a:r>
            <a:endParaRPr sz="9600">
              <a:solidFill>
                <a:schemeClr val="accent5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sp>
        <p:nvSpPr>
          <p:cNvPr id="206" name="Google Shape;206;p28"/>
          <p:cNvSpPr txBox="1"/>
          <p:nvPr>
            <p:ph idx="4294967295" type="subTitle"/>
          </p:nvPr>
        </p:nvSpPr>
        <p:spPr>
          <a:xfrm>
            <a:off x="1443000" y="3044251"/>
            <a:ext cx="6258000" cy="31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Whoa! That’s a big number, aren’t you proud?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207" name="Google Shape;207;p28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/>
          <p:nvPr>
            <p:ph idx="4294967295" type="ctrTitle"/>
          </p:nvPr>
        </p:nvSpPr>
        <p:spPr>
          <a:xfrm>
            <a:off x="855300" y="876600"/>
            <a:ext cx="7433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ontserrat Light"/>
                <a:ea typeface="Montserrat Light"/>
                <a:cs typeface="Montserrat Light"/>
                <a:sym typeface="Montserrat Light"/>
              </a:rPr>
              <a:t>89,526,124$</a:t>
            </a:r>
            <a:endParaRPr sz="36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3" name="Google Shape;213;p29"/>
          <p:cNvSpPr txBox="1"/>
          <p:nvPr>
            <p:ph idx="4294967295" type="subTitle"/>
          </p:nvPr>
        </p:nvSpPr>
        <p:spPr>
          <a:xfrm>
            <a:off x="855300" y="1563708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14" name="Google Shape;214;p29"/>
          <p:cNvSpPr txBox="1"/>
          <p:nvPr>
            <p:ph idx="4294967295" type="ctrTitle"/>
          </p:nvPr>
        </p:nvSpPr>
        <p:spPr>
          <a:xfrm>
            <a:off x="855300" y="3200693"/>
            <a:ext cx="7433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ontserrat Light"/>
                <a:ea typeface="Montserrat Light"/>
                <a:cs typeface="Montserrat Light"/>
                <a:sym typeface="Montserrat Light"/>
              </a:rPr>
              <a:t>100%</a:t>
            </a:r>
            <a:endParaRPr sz="36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5" name="Google Shape;215;p29"/>
          <p:cNvSpPr txBox="1"/>
          <p:nvPr>
            <p:ph idx="4294967295" type="subTitle"/>
          </p:nvPr>
        </p:nvSpPr>
        <p:spPr>
          <a:xfrm>
            <a:off x="855300" y="3887801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16" name="Google Shape;216;p29"/>
          <p:cNvSpPr txBox="1"/>
          <p:nvPr>
            <p:ph idx="4294967295" type="ctrTitle"/>
          </p:nvPr>
        </p:nvSpPr>
        <p:spPr>
          <a:xfrm>
            <a:off x="855300" y="2038647"/>
            <a:ext cx="7433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ontserrat Light"/>
                <a:ea typeface="Montserrat Light"/>
                <a:cs typeface="Montserrat Light"/>
                <a:sym typeface="Montserrat Light"/>
              </a:rPr>
              <a:t>185,244 users</a:t>
            </a:r>
            <a:endParaRPr sz="36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7" name="Google Shape;217;p29"/>
          <p:cNvSpPr txBox="1"/>
          <p:nvPr>
            <p:ph idx="4294967295" type="subTitle"/>
          </p:nvPr>
        </p:nvSpPr>
        <p:spPr>
          <a:xfrm>
            <a:off x="855300" y="2725755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18" name="Google Shape;218;p29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24" name="Google Shape;224;p30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5" name="Google Shape;225;p30"/>
          <p:cNvGrpSpPr/>
          <p:nvPr/>
        </p:nvGrpSpPr>
        <p:grpSpPr>
          <a:xfrm>
            <a:off x="5809425" y="2639810"/>
            <a:ext cx="2469661" cy="1384500"/>
            <a:chOff x="5809425" y="2639810"/>
            <a:chExt cx="2469661" cy="1384500"/>
          </a:xfrm>
        </p:grpSpPr>
        <p:cxnSp>
          <p:nvCxnSpPr>
            <p:cNvPr id="226" name="Google Shape;226;p30"/>
            <p:cNvCxnSpPr/>
            <p:nvPr/>
          </p:nvCxnSpPr>
          <p:spPr>
            <a:xfrm>
              <a:off x="5809425" y="3353435"/>
              <a:ext cx="582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27" name="Google Shape;227;p30"/>
            <p:cNvSpPr txBox="1"/>
            <p:nvPr/>
          </p:nvSpPr>
          <p:spPr>
            <a:xfrm>
              <a:off x="6411886" y="263981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228" name="Google Shape;228;p30"/>
            <p:cNvSpPr/>
            <p:nvPr/>
          </p:nvSpPr>
          <p:spPr>
            <a:xfrm>
              <a:off x="6195427" y="3253035"/>
              <a:ext cx="198600" cy="19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0"/>
            <p:cNvSpPr txBox="1"/>
            <p:nvPr/>
          </p:nvSpPr>
          <p:spPr>
            <a:xfrm>
              <a:off x="6170417" y="319699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3</a:t>
              </a:r>
              <a:endParaRPr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</p:grpSp>
      <p:grpSp>
        <p:nvGrpSpPr>
          <p:cNvPr id="230" name="Google Shape;230;p30"/>
          <p:cNvGrpSpPr/>
          <p:nvPr/>
        </p:nvGrpSpPr>
        <p:grpSpPr>
          <a:xfrm>
            <a:off x="864921" y="1867328"/>
            <a:ext cx="2994729" cy="1384500"/>
            <a:chOff x="864921" y="1867328"/>
            <a:chExt cx="2994729" cy="1384500"/>
          </a:xfrm>
        </p:grpSpPr>
        <p:sp>
          <p:nvSpPr>
            <p:cNvPr id="231" name="Google Shape;231;p30"/>
            <p:cNvSpPr txBox="1"/>
            <p:nvPr/>
          </p:nvSpPr>
          <p:spPr>
            <a:xfrm>
              <a:off x="864921" y="1867328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cxnSp>
          <p:nvCxnSpPr>
            <p:cNvPr id="232" name="Google Shape;232;p30"/>
            <p:cNvCxnSpPr/>
            <p:nvPr/>
          </p:nvCxnSpPr>
          <p:spPr>
            <a:xfrm rot="10800000">
              <a:off x="2815950" y="2559580"/>
              <a:ext cx="10437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3" name="Google Shape;233;p30"/>
            <p:cNvSpPr/>
            <p:nvPr/>
          </p:nvSpPr>
          <p:spPr>
            <a:xfrm>
              <a:off x="2752101" y="2454280"/>
              <a:ext cx="198600" cy="19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0"/>
            <p:cNvSpPr txBox="1"/>
            <p:nvPr/>
          </p:nvSpPr>
          <p:spPr>
            <a:xfrm>
              <a:off x="2727091" y="239698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2</a:t>
              </a:r>
              <a:endParaRPr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</p:grpSp>
      <p:grpSp>
        <p:nvGrpSpPr>
          <p:cNvPr id="235" name="Google Shape;235;p30"/>
          <p:cNvGrpSpPr/>
          <p:nvPr/>
        </p:nvGrpSpPr>
        <p:grpSpPr>
          <a:xfrm>
            <a:off x="4679500" y="1118545"/>
            <a:ext cx="3599586" cy="1384500"/>
            <a:chOff x="4679500" y="1118545"/>
            <a:chExt cx="3599586" cy="1384500"/>
          </a:xfrm>
        </p:grpSpPr>
        <p:cxnSp>
          <p:nvCxnSpPr>
            <p:cNvPr id="236" name="Google Shape;236;p30"/>
            <p:cNvCxnSpPr/>
            <p:nvPr/>
          </p:nvCxnSpPr>
          <p:spPr>
            <a:xfrm>
              <a:off x="4679500" y="1821845"/>
              <a:ext cx="17151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7" name="Google Shape;237;p30"/>
            <p:cNvSpPr txBox="1"/>
            <p:nvPr/>
          </p:nvSpPr>
          <p:spPr>
            <a:xfrm>
              <a:off x="6411886" y="111854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6199230" y="1721902"/>
              <a:ext cx="198600" cy="19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0"/>
            <p:cNvSpPr txBox="1"/>
            <p:nvPr/>
          </p:nvSpPr>
          <p:spPr>
            <a:xfrm>
              <a:off x="6174220" y="1665385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1</a:t>
              </a:r>
              <a:endParaRPr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</p:grpSp>
      <p:grpSp>
        <p:nvGrpSpPr>
          <p:cNvPr id="240" name="Google Shape;240;p30"/>
          <p:cNvGrpSpPr/>
          <p:nvPr/>
        </p:nvGrpSpPr>
        <p:grpSpPr>
          <a:xfrm>
            <a:off x="3074637" y="1414956"/>
            <a:ext cx="2994725" cy="2770798"/>
            <a:chOff x="3074637" y="1414956"/>
            <a:chExt cx="2994725" cy="2770798"/>
          </a:xfrm>
        </p:grpSpPr>
        <p:sp>
          <p:nvSpPr>
            <p:cNvPr id="241" name="Google Shape;241;p30"/>
            <p:cNvSpPr/>
            <p:nvPr/>
          </p:nvSpPr>
          <p:spPr>
            <a:xfrm>
              <a:off x="3488994" y="2635178"/>
              <a:ext cx="2165871" cy="809857"/>
            </a:xfrm>
            <a:custGeom>
              <a:rect b="b" l="l" r="r" t="t"/>
              <a:pathLst>
                <a:path extrusionOk="0" h="43529" w="126826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</p:sp>
        <p:sp>
          <p:nvSpPr>
            <p:cNvPr id="242" name="Google Shape;242;p30"/>
            <p:cNvSpPr/>
            <p:nvPr/>
          </p:nvSpPr>
          <p:spPr>
            <a:xfrm>
              <a:off x="3074637" y="3006255"/>
              <a:ext cx="1498124" cy="1179498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3" name="Google Shape;243;p30"/>
            <p:cNvSpPr/>
            <p:nvPr/>
          </p:nvSpPr>
          <p:spPr>
            <a:xfrm flipH="1">
              <a:off x="4571239" y="3006255"/>
              <a:ext cx="1498124" cy="1179498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0000">
                  <a:schemeClr val="accent5"/>
                </a:gs>
                <a:gs pos="30000">
                  <a:schemeClr val="accent6"/>
                </a:gs>
                <a:gs pos="39000">
                  <a:schemeClr val="accent5"/>
                </a:gs>
                <a:gs pos="54000">
                  <a:schemeClr val="accent4"/>
                </a:gs>
                <a:gs pos="71000">
                  <a:schemeClr val="accent5"/>
                </a:gs>
                <a:gs pos="87000">
                  <a:schemeClr val="accent4"/>
                </a:gs>
                <a:gs pos="100000">
                  <a:schemeClr val="accent6"/>
                </a:gs>
              </a:gsLst>
              <a:lin ang="2698631" scaled="0"/>
            </a:gradFill>
            <a:ln>
              <a:noFill/>
            </a:ln>
          </p:spPr>
        </p:sp>
        <p:sp>
          <p:nvSpPr>
            <p:cNvPr id="244" name="Google Shape;244;p30"/>
            <p:cNvSpPr/>
            <p:nvPr/>
          </p:nvSpPr>
          <p:spPr>
            <a:xfrm>
              <a:off x="3907863" y="2137478"/>
              <a:ext cx="1334160" cy="499167"/>
            </a:xfrm>
            <a:custGeom>
              <a:rect b="b" l="l" r="r" t="t"/>
              <a:pathLst>
                <a:path extrusionOk="0" h="8150" w="24053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</p:sp>
        <p:sp>
          <p:nvSpPr>
            <p:cNvPr id="245" name="Google Shape;245;p30"/>
            <p:cNvSpPr/>
            <p:nvPr/>
          </p:nvSpPr>
          <p:spPr>
            <a:xfrm>
              <a:off x="3561986" y="2371372"/>
              <a:ext cx="1013303" cy="865082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6" name="Google Shape;246;p30"/>
            <p:cNvSpPr/>
            <p:nvPr/>
          </p:nvSpPr>
          <p:spPr>
            <a:xfrm flipH="1">
              <a:off x="4572604" y="2371372"/>
              <a:ext cx="1013303" cy="865082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0000">
                  <a:schemeClr val="accent5"/>
                </a:gs>
                <a:gs pos="30000">
                  <a:schemeClr val="accent6"/>
                </a:gs>
                <a:gs pos="39000">
                  <a:schemeClr val="accent5"/>
                </a:gs>
                <a:gs pos="54000">
                  <a:schemeClr val="accent4"/>
                </a:gs>
                <a:gs pos="71000">
                  <a:schemeClr val="accent5"/>
                </a:gs>
                <a:gs pos="87000">
                  <a:schemeClr val="accent4"/>
                </a:gs>
                <a:gs pos="100000">
                  <a:schemeClr val="accent6"/>
                </a:gs>
              </a:gsLst>
              <a:lin ang="2698631" scaled="0"/>
            </a:gradFill>
            <a:ln>
              <a:noFill/>
            </a:ln>
          </p:spPr>
        </p:sp>
        <p:sp>
          <p:nvSpPr>
            <p:cNvPr id="247" name="Google Shape;247;p30"/>
            <p:cNvSpPr/>
            <p:nvPr/>
          </p:nvSpPr>
          <p:spPr>
            <a:xfrm>
              <a:off x="3984428" y="1414956"/>
              <a:ext cx="590881" cy="1023401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8" name="Google Shape;248;p30"/>
            <p:cNvSpPr/>
            <p:nvPr/>
          </p:nvSpPr>
          <p:spPr>
            <a:xfrm flipH="1">
              <a:off x="4572585" y="1414956"/>
              <a:ext cx="590881" cy="1023401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0000">
                  <a:schemeClr val="accent5"/>
                </a:gs>
                <a:gs pos="30000">
                  <a:schemeClr val="accent6"/>
                </a:gs>
                <a:gs pos="39000">
                  <a:schemeClr val="accent5"/>
                </a:gs>
                <a:gs pos="54000">
                  <a:schemeClr val="accent4"/>
                </a:gs>
                <a:gs pos="71000">
                  <a:schemeClr val="accent5"/>
                </a:gs>
                <a:gs pos="87000">
                  <a:schemeClr val="accent4"/>
                </a:gs>
                <a:gs pos="100000">
                  <a:schemeClr val="accent6"/>
                </a:gs>
              </a:gsLst>
              <a:lin ang="2698631" scaled="0"/>
            </a:gradFill>
            <a:ln>
              <a:noFill/>
            </a:ln>
          </p:spPr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54" name="Google Shape;254;p31"/>
          <p:cNvSpPr txBox="1"/>
          <p:nvPr>
            <p:ph idx="1" type="body"/>
          </p:nvPr>
        </p:nvSpPr>
        <p:spPr>
          <a:xfrm>
            <a:off x="1041075" y="1342725"/>
            <a:ext cx="2199900" cy="13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5" name="Google Shape;255;p31"/>
          <p:cNvSpPr txBox="1"/>
          <p:nvPr>
            <p:ph idx="2" type="body"/>
          </p:nvPr>
        </p:nvSpPr>
        <p:spPr>
          <a:xfrm>
            <a:off x="3472074" y="1342725"/>
            <a:ext cx="2199900" cy="13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6" name="Google Shape;256;p31"/>
          <p:cNvSpPr txBox="1"/>
          <p:nvPr>
            <p:ph idx="3" type="body"/>
          </p:nvPr>
        </p:nvSpPr>
        <p:spPr>
          <a:xfrm>
            <a:off x="5903074" y="1342725"/>
            <a:ext cx="2199900" cy="13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7" name="Google Shape;257;p31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8" name="Google Shape;258;p31"/>
          <p:cNvSpPr txBox="1"/>
          <p:nvPr>
            <p:ph idx="1" type="body"/>
          </p:nvPr>
        </p:nvSpPr>
        <p:spPr>
          <a:xfrm>
            <a:off x="1041075" y="2866725"/>
            <a:ext cx="2199900" cy="13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9" name="Google Shape;259;p31"/>
          <p:cNvSpPr txBox="1"/>
          <p:nvPr>
            <p:ph idx="2" type="body"/>
          </p:nvPr>
        </p:nvSpPr>
        <p:spPr>
          <a:xfrm>
            <a:off x="3472074" y="2866725"/>
            <a:ext cx="2199900" cy="13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60" name="Google Shape;260;p31"/>
          <p:cNvSpPr txBox="1"/>
          <p:nvPr>
            <p:ph idx="3" type="body"/>
          </p:nvPr>
        </p:nvSpPr>
        <p:spPr>
          <a:xfrm>
            <a:off x="5903074" y="2866725"/>
            <a:ext cx="2199900" cy="13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Agenda </a:t>
            </a:r>
            <a:endParaRPr b="1"/>
          </a:p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041150" y="1294450"/>
            <a:ext cx="7061700" cy="276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b="1" lang="en" sz="1700"/>
              <a:t>So great to see all of your </a:t>
            </a:r>
            <a:r>
              <a:rPr b="1" lang="en" sz="1700"/>
              <a:t>faces</a:t>
            </a:r>
            <a:r>
              <a:rPr b="1" lang="en" sz="1700"/>
              <a:t> </a:t>
            </a:r>
            <a:endParaRPr b="1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b="1" lang="en" sz="1700"/>
              <a:t>Articles due today</a:t>
            </a:r>
            <a:endParaRPr b="1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b="1" lang="en" sz="1700"/>
              <a:t>Issue comes out 2/2/22</a:t>
            </a:r>
            <a:endParaRPr b="1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b="1" lang="en" sz="1700"/>
              <a:t>Meet the Press</a:t>
            </a:r>
            <a:endParaRPr b="1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b="1" lang="en" sz="1700"/>
              <a:t>Tshirts</a:t>
            </a:r>
            <a:endParaRPr b="1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b="1" lang="en" sz="1700"/>
              <a:t>Advertising Press (</a:t>
            </a:r>
            <a:r>
              <a:rPr b="1" lang="en" sz="1700"/>
              <a:t>brainstorm</a:t>
            </a:r>
            <a:r>
              <a:rPr b="1" lang="en" sz="1700"/>
              <a:t> session)</a:t>
            </a:r>
            <a:endParaRPr b="1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b="1" lang="en" sz="1700"/>
              <a:t>Article idea (brainstorm session)</a:t>
            </a:r>
            <a:endParaRPr b="1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b="1" lang="en" sz="1700"/>
              <a:t>Meet with your editors/managers </a:t>
            </a:r>
            <a:endParaRPr b="1" sz="17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/>
          </a:p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"/>
          <p:cNvSpPr txBox="1"/>
          <p:nvPr>
            <p:ph idx="1" type="body"/>
          </p:nvPr>
        </p:nvSpPr>
        <p:spPr>
          <a:xfrm>
            <a:off x="1041075" y="3938225"/>
            <a:ext cx="70620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66" name="Google Shape;266;p32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7" name="Google Shape;267;p32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8" name="Google Shape;268;p32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32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32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32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2" name="Google Shape;272;p32"/>
          <p:cNvSpPr txBox="1"/>
          <p:nvPr/>
        </p:nvSpPr>
        <p:spPr>
          <a:xfrm>
            <a:off x="952500" y="9159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4000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3000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2000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1000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500"/>
              </a:spcBef>
              <a:spcAft>
                <a:spcPts val="450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32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2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2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2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2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2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2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2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2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2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2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2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 txBox="1"/>
          <p:nvPr>
            <p:ph idx="4294967295" type="body"/>
          </p:nvPr>
        </p:nvSpPr>
        <p:spPr>
          <a:xfrm>
            <a:off x="1160100" y="1154400"/>
            <a:ext cx="2607900" cy="283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MOBILE PROJECT</a:t>
            </a:r>
            <a:endParaRPr sz="16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290" name="Google Shape;290;p33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1" name="Google Shape;291;p33"/>
          <p:cNvGrpSpPr/>
          <p:nvPr/>
        </p:nvGrpSpPr>
        <p:grpSpPr>
          <a:xfrm>
            <a:off x="4821825" y="373572"/>
            <a:ext cx="2119546" cy="4396359"/>
            <a:chOff x="4821825" y="373572"/>
            <a:chExt cx="2119546" cy="4396359"/>
          </a:xfrm>
        </p:grpSpPr>
        <p:sp>
          <p:nvSpPr>
            <p:cNvPr id="292" name="Google Shape;292;p33"/>
            <p:cNvSpPr/>
            <p:nvPr/>
          </p:nvSpPr>
          <p:spPr>
            <a:xfrm>
              <a:off x="4821825" y="373572"/>
              <a:ext cx="2119546" cy="4396359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0000">
                  <a:schemeClr val="accent5"/>
                </a:gs>
                <a:gs pos="30000">
                  <a:schemeClr val="accent6"/>
                </a:gs>
                <a:gs pos="39000">
                  <a:schemeClr val="accent5"/>
                </a:gs>
                <a:gs pos="54000">
                  <a:schemeClr val="accent4"/>
                </a:gs>
                <a:gs pos="71000">
                  <a:schemeClr val="accent5"/>
                </a:gs>
                <a:gs pos="87000">
                  <a:schemeClr val="accent4"/>
                </a:gs>
                <a:gs pos="100000">
                  <a:schemeClr val="accent6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3"/>
            <p:cNvSpPr/>
            <p:nvPr/>
          </p:nvSpPr>
          <p:spPr>
            <a:xfrm>
              <a:off x="5669312" y="4493184"/>
              <a:ext cx="422999" cy="150972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F5F6F0">
                <a:alpha val="87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3"/>
            <p:cNvSpPr/>
            <p:nvPr/>
          </p:nvSpPr>
          <p:spPr>
            <a:xfrm>
              <a:off x="5208612" y="529223"/>
              <a:ext cx="83354" cy="83354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5F6F0">
                <a:alpha val="87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3"/>
            <p:cNvSpPr/>
            <p:nvPr/>
          </p:nvSpPr>
          <p:spPr>
            <a:xfrm>
              <a:off x="5677180" y="538664"/>
              <a:ext cx="408837" cy="64493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F5F6F0">
                <a:alpha val="87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6" name="Google Shape;296;p33"/>
          <p:cNvPicPr preferRelativeResize="0"/>
          <p:nvPr/>
        </p:nvPicPr>
        <p:blipFill rotWithShape="1">
          <a:blip r:embed="rId4">
            <a:alphaModFix/>
          </a:blip>
          <a:srcRect b="23786" l="0" r="0" t="0"/>
          <a:stretch/>
        </p:blipFill>
        <p:spPr>
          <a:xfrm>
            <a:off x="4868150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4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2" name="Google Shape;302;p34"/>
          <p:cNvGrpSpPr/>
          <p:nvPr/>
        </p:nvGrpSpPr>
        <p:grpSpPr>
          <a:xfrm>
            <a:off x="4495002" y="465959"/>
            <a:ext cx="2736410" cy="4222433"/>
            <a:chOff x="4495002" y="465959"/>
            <a:chExt cx="2736410" cy="4222433"/>
          </a:xfrm>
        </p:grpSpPr>
        <p:sp>
          <p:nvSpPr>
            <p:cNvPr id="303" name="Google Shape;303;p34"/>
            <p:cNvSpPr/>
            <p:nvPr/>
          </p:nvSpPr>
          <p:spPr>
            <a:xfrm>
              <a:off x="4495002" y="465959"/>
              <a:ext cx="2736410" cy="4222433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0000">
                  <a:schemeClr val="accent5"/>
                </a:gs>
                <a:gs pos="30000">
                  <a:schemeClr val="accent6"/>
                </a:gs>
                <a:gs pos="39000">
                  <a:schemeClr val="accent5"/>
                </a:gs>
                <a:gs pos="54000">
                  <a:schemeClr val="accent4"/>
                </a:gs>
                <a:gs pos="71000">
                  <a:schemeClr val="accent5"/>
                </a:gs>
                <a:gs pos="87000">
                  <a:schemeClr val="accent4"/>
                </a:gs>
                <a:gs pos="100000">
                  <a:schemeClr val="accent6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4"/>
            <p:cNvSpPr/>
            <p:nvPr/>
          </p:nvSpPr>
          <p:spPr>
            <a:xfrm>
              <a:off x="5751455" y="4422593"/>
              <a:ext cx="225015" cy="144999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F5F6F0">
                <a:alpha val="87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4"/>
            <p:cNvSpPr/>
            <p:nvPr/>
          </p:nvSpPr>
          <p:spPr>
            <a:xfrm>
              <a:off x="5734831" y="633587"/>
              <a:ext cx="43826" cy="43806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5F6F0">
                <a:alpha val="87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4"/>
            <p:cNvSpPr/>
            <p:nvPr/>
          </p:nvSpPr>
          <p:spPr>
            <a:xfrm>
              <a:off x="5823934" y="615452"/>
              <a:ext cx="80056" cy="80056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5F6F0">
                <a:alpha val="87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7" name="Google Shape;30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25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4"/>
          <p:cNvSpPr txBox="1"/>
          <p:nvPr>
            <p:ph idx="4294967295" type="body"/>
          </p:nvPr>
        </p:nvSpPr>
        <p:spPr>
          <a:xfrm>
            <a:off x="1160100" y="1154400"/>
            <a:ext cx="2607900" cy="283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TABLET</a:t>
            </a:r>
            <a:r>
              <a:rPr lang="en" sz="1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PROJECT</a:t>
            </a:r>
            <a:endParaRPr sz="16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4" name="Google Shape;314;p35"/>
          <p:cNvGrpSpPr/>
          <p:nvPr/>
        </p:nvGrpSpPr>
        <p:grpSpPr>
          <a:xfrm>
            <a:off x="3709774" y="1241129"/>
            <a:ext cx="4542205" cy="2661224"/>
            <a:chOff x="3938374" y="1241129"/>
            <a:chExt cx="4542205" cy="2661224"/>
          </a:xfrm>
        </p:grpSpPr>
        <p:sp>
          <p:nvSpPr>
            <p:cNvPr id="315" name="Google Shape;315;p35"/>
            <p:cNvSpPr/>
            <p:nvPr/>
          </p:nvSpPr>
          <p:spPr>
            <a:xfrm>
              <a:off x="4309824" y="1241129"/>
              <a:ext cx="3797910" cy="2542169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0000">
                  <a:schemeClr val="accent5"/>
                </a:gs>
                <a:gs pos="30000">
                  <a:schemeClr val="accent6"/>
                </a:gs>
                <a:gs pos="39000">
                  <a:schemeClr val="accent5"/>
                </a:gs>
                <a:gs pos="54000">
                  <a:schemeClr val="accent4"/>
                </a:gs>
                <a:gs pos="71000">
                  <a:schemeClr val="accent5"/>
                </a:gs>
                <a:gs pos="87000">
                  <a:schemeClr val="accent4"/>
                </a:gs>
                <a:gs pos="100000">
                  <a:schemeClr val="accent6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3938374" y="3832321"/>
              <a:ext cx="4542205" cy="70032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0000">
                  <a:schemeClr val="accent5"/>
                </a:gs>
                <a:gs pos="30000">
                  <a:schemeClr val="accent6"/>
                </a:gs>
                <a:gs pos="39000">
                  <a:schemeClr val="accent5"/>
                </a:gs>
                <a:gs pos="54000">
                  <a:schemeClr val="accent4"/>
                </a:gs>
                <a:gs pos="71000">
                  <a:schemeClr val="accent5"/>
                </a:gs>
                <a:gs pos="87000">
                  <a:schemeClr val="accent4"/>
                </a:gs>
                <a:gs pos="100000">
                  <a:schemeClr val="accent6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3938374" y="3776295"/>
              <a:ext cx="4541505" cy="56025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5872718" y="3776295"/>
              <a:ext cx="665106" cy="35016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1721">
                <a:alpha val="703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9" name="Google Shape;319;p35"/>
          <p:cNvPicPr preferRelativeResize="0"/>
          <p:nvPr/>
        </p:nvPicPr>
        <p:blipFill rotWithShape="1">
          <a:blip r:embed="rId4">
            <a:alphaModFix/>
          </a:blip>
          <a:srcRect b="6620" l="0" r="0" t="0"/>
          <a:stretch/>
        </p:blipFill>
        <p:spPr>
          <a:xfrm>
            <a:off x="42169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5"/>
          <p:cNvSpPr txBox="1"/>
          <p:nvPr>
            <p:ph idx="4294967295" type="body"/>
          </p:nvPr>
        </p:nvSpPr>
        <p:spPr>
          <a:xfrm>
            <a:off x="1160100" y="1154400"/>
            <a:ext cx="2607900" cy="283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DESKTOP</a:t>
            </a:r>
            <a:r>
              <a:rPr lang="en" sz="1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PROJECT</a:t>
            </a:r>
            <a:endParaRPr sz="16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6"/>
          <p:cNvSpPr txBox="1"/>
          <p:nvPr>
            <p:ph idx="4294967295" type="ctrTitle"/>
          </p:nvPr>
        </p:nvSpPr>
        <p:spPr>
          <a:xfrm>
            <a:off x="1359900" y="2361800"/>
            <a:ext cx="6424200" cy="493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THANKS</a:t>
            </a:r>
            <a:r>
              <a:rPr lang="en" sz="2200"/>
              <a:t>!</a:t>
            </a:r>
            <a:endParaRPr sz="2200"/>
          </a:p>
        </p:txBody>
      </p:sp>
      <p:sp>
        <p:nvSpPr>
          <p:cNvPr id="326" name="Google Shape;326;p36"/>
          <p:cNvSpPr txBox="1"/>
          <p:nvPr>
            <p:ph idx="4294967295" type="subTitle"/>
          </p:nvPr>
        </p:nvSpPr>
        <p:spPr>
          <a:xfrm>
            <a:off x="1359900" y="2855599"/>
            <a:ext cx="6424200" cy="128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</a:rPr>
              <a:t>Any questions?</a:t>
            </a:r>
            <a:endParaRPr b="1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@username &amp; user@mail.me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27" name="Google Shape;327;p36"/>
          <p:cNvPicPr preferRelativeResize="0"/>
          <p:nvPr/>
        </p:nvPicPr>
        <p:blipFill rotWithShape="1">
          <a:blip r:embed="rId4">
            <a:alphaModFix/>
          </a:blip>
          <a:srcRect b="0" l="16689" r="16683" t="0"/>
          <a:stretch/>
        </p:blipFill>
        <p:spPr>
          <a:xfrm>
            <a:off x="3675000" y="440350"/>
            <a:ext cx="1794000" cy="1794000"/>
          </a:xfrm>
          <a:prstGeom prst="ellipse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8" name="Google Shape;328;p36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7"/>
          <p:cNvSpPr txBox="1"/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34" name="Google Shape;334;p37"/>
          <p:cNvSpPr txBox="1"/>
          <p:nvPr>
            <p:ph idx="1" type="body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35" name="Google Shape;335;p37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8"/>
          <p:cNvSpPr txBox="1"/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41" name="Google Shape;341;p38"/>
          <p:cNvSpPr txBox="1"/>
          <p:nvPr>
            <p:ph idx="1" type="body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Titles: Montserrat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Body copy: Frank Ruhl Libre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https://www.fontsquirrel.com/fonts/montserrat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4"/>
              </a:rPr>
              <a:t>https://www.1001freefonts.com/frank-ruhl-libre.font</a:t>
            </a:r>
            <a:br>
              <a:rPr lang="en" sz="1800"/>
            </a:b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42" name="Google Shape;342;p38"/>
          <p:cNvSpPr txBox="1"/>
          <p:nvPr/>
        </p:nvSpPr>
        <p:spPr>
          <a:xfrm>
            <a:off x="1041075" y="3723575"/>
            <a:ext cx="7062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0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43" name="Google Shape;343;p38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9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49" name="Google Shape;349;p39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0" name="Google Shape;350;p39"/>
          <p:cNvSpPr/>
          <p:nvPr/>
        </p:nvSpPr>
        <p:spPr>
          <a:xfrm>
            <a:off x="7349109" y="2477465"/>
            <a:ext cx="722400" cy="3453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DEC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51" name="Google Shape;351;p39"/>
          <p:cNvSpPr/>
          <p:nvPr/>
        </p:nvSpPr>
        <p:spPr>
          <a:xfrm>
            <a:off x="6769931" y="2477465"/>
            <a:ext cx="722400" cy="3453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NOV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52" name="Google Shape;352;p39"/>
          <p:cNvSpPr/>
          <p:nvPr/>
        </p:nvSpPr>
        <p:spPr>
          <a:xfrm>
            <a:off x="6190753" y="2477465"/>
            <a:ext cx="722400" cy="3453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OCT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53" name="Google Shape;353;p39"/>
          <p:cNvSpPr/>
          <p:nvPr/>
        </p:nvSpPr>
        <p:spPr>
          <a:xfrm>
            <a:off x="5611575" y="2477465"/>
            <a:ext cx="722400" cy="3453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SEP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54" name="Google Shape;354;p39"/>
          <p:cNvSpPr/>
          <p:nvPr/>
        </p:nvSpPr>
        <p:spPr>
          <a:xfrm>
            <a:off x="5032397" y="2477465"/>
            <a:ext cx="722400" cy="3453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AUG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55" name="Google Shape;355;p39"/>
          <p:cNvSpPr/>
          <p:nvPr/>
        </p:nvSpPr>
        <p:spPr>
          <a:xfrm>
            <a:off x="4453219" y="2477465"/>
            <a:ext cx="722400" cy="3453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JUL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56" name="Google Shape;356;p39"/>
          <p:cNvSpPr/>
          <p:nvPr/>
        </p:nvSpPr>
        <p:spPr>
          <a:xfrm>
            <a:off x="3874041" y="2477465"/>
            <a:ext cx="722400" cy="3453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JUN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57" name="Google Shape;357;p39"/>
          <p:cNvSpPr/>
          <p:nvPr/>
        </p:nvSpPr>
        <p:spPr>
          <a:xfrm>
            <a:off x="3294863" y="2477465"/>
            <a:ext cx="722400" cy="3453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MAY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58" name="Google Shape;358;p39"/>
          <p:cNvSpPr/>
          <p:nvPr/>
        </p:nvSpPr>
        <p:spPr>
          <a:xfrm>
            <a:off x="2715685" y="2477465"/>
            <a:ext cx="722400" cy="3453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APR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59" name="Google Shape;359;p39"/>
          <p:cNvSpPr/>
          <p:nvPr/>
        </p:nvSpPr>
        <p:spPr>
          <a:xfrm>
            <a:off x="2136507" y="2477465"/>
            <a:ext cx="722400" cy="3453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MAR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60" name="Google Shape;360;p39"/>
          <p:cNvSpPr/>
          <p:nvPr/>
        </p:nvSpPr>
        <p:spPr>
          <a:xfrm>
            <a:off x="1557329" y="2477465"/>
            <a:ext cx="722400" cy="3453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FEB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61" name="Google Shape;361;p39"/>
          <p:cNvSpPr/>
          <p:nvPr/>
        </p:nvSpPr>
        <p:spPr>
          <a:xfrm>
            <a:off x="978151" y="2477465"/>
            <a:ext cx="722400" cy="3453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JAN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62" name="Google Shape;362;p39"/>
          <p:cNvSpPr/>
          <p:nvPr/>
        </p:nvSpPr>
        <p:spPr>
          <a:xfrm>
            <a:off x="562000" y="2477465"/>
            <a:ext cx="559200" cy="3453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63" name="Google Shape;363;p39"/>
          <p:cNvCxnSpPr/>
          <p:nvPr/>
        </p:nvCxnSpPr>
        <p:spPr>
          <a:xfrm rot="10800000">
            <a:off x="1236676" y="2061633"/>
            <a:ext cx="0" cy="437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4" name="Google Shape;364;p39"/>
          <p:cNvSpPr txBox="1"/>
          <p:nvPr/>
        </p:nvSpPr>
        <p:spPr>
          <a:xfrm>
            <a:off x="1200682" y="1574800"/>
            <a:ext cx="10962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365" name="Google Shape;365;p39"/>
          <p:cNvCxnSpPr/>
          <p:nvPr/>
        </p:nvCxnSpPr>
        <p:spPr>
          <a:xfrm rot="10800000">
            <a:off x="2395969" y="2061633"/>
            <a:ext cx="0" cy="437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6" name="Google Shape;366;p39"/>
          <p:cNvSpPr txBox="1"/>
          <p:nvPr/>
        </p:nvSpPr>
        <p:spPr>
          <a:xfrm>
            <a:off x="2361296" y="1574800"/>
            <a:ext cx="10962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Red is the colour of danger and courage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367" name="Google Shape;367;p39"/>
          <p:cNvCxnSpPr/>
          <p:nvPr/>
        </p:nvCxnSpPr>
        <p:spPr>
          <a:xfrm rot="10800000">
            <a:off x="3555261" y="2061633"/>
            <a:ext cx="0" cy="437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8" name="Google Shape;368;p39"/>
          <p:cNvSpPr txBox="1"/>
          <p:nvPr/>
        </p:nvSpPr>
        <p:spPr>
          <a:xfrm>
            <a:off x="3521911" y="1574800"/>
            <a:ext cx="10962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369" name="Google Shape;369;p39"/>
          <p:cNvCxnSpPr/>
          <p:nvPr/>
        </p:nvCxnSpPr>
        <p:spPr>
          <a:xfrm rot="10800000">
            <a:off x="4714553" y="2061633"/>
            <a:ext cx="0" cy="437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0" name="Google Shape;370;p39"/>
          <p:cNvSpPr txBox="1"/>
          <p:nvPr/>
        </p:nvSpPr>
        <p:spPr>
          <a:xfrm>
            <a:off x="4682525" y="1574800"/>
            <a:ext cx="10962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371" name="Google Shape;371;p39"/>
          <p:cNvCxnSpPr/>
          <p:nvPr/>
        </p:nvCxnSpPr>
        <p:spPr>
          <a:xfrm rot="10800000">
            <a:off x="5873845" y="2061633"/>
            <a:ext cx="0" cy="437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2" name="Google Shape;372;p39"/>
          <p:cNvSpPr txBox="1"/>
          <p:nvPr/>
        </p:nvSpPr>
        <p:spPr>
          <a:xfrm>
            <a:off x="5843139" y="1574800"/>
            <a:ext cx="10962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373" name="Google Shape;373;p39"/>
          <p:cNvCxnSpPr/>
          <p:nvPr/>
        </p:nvCxnSpPr>
        <p:spPr>
          <a:xfrm rot="10800000">
            <a:off x="7033137" y="2061633"/>
            <a:ext cx="0" cy="437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4" name="Google Shape;374;p39"/>
          <p:cNvSpPr txBox="1"/>
          <p:nvPr/>
        </p:nvSpPr>
        <p:spPr>
          <a:xfrm>
            <a:off x="7003754" y="1574800"/>
            <a:ext cx="10962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375" name="Google Shape;375;p39"/>
          <p:cNvCxnSpPr/>
          <p:nvPr/>
        </p:nvCxnSpPr>
        <p:spPr>
          <a:xfrm rot="10800000">
            <a:off x="1825225" y="2801349"/>
            <a:ext cx="0" cy="437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6" name="Google Shape;376;p39"/>
          <p:cNvSpPr txBox="1"/>
          <p:nvPr/>
        </p:nvSpPr>
        <p:spPr>
          <a:xfrm>
            <a:off x="1763683" y="3260317"/>
            <a:ext cx="10962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377" name="Google Shape;377;p39"/>
          <p:cNvCxnSpPr/>
          <p:nvPr/>
        </p:nvCxnSpPr>
        <p:spPr>
          <a:xfrm rot="10800000">
            <a:off x="2984518" y="2801349"/>
            <a:ext cx="0" cy="437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8" name="Google Shape;378;p39"/>
          <p:cNvSpPr txBox="1"/>
          <p:nvPr/>
        </p:nvSpPr>
        <p:spPr>
          <a:xfrm>
            <a:off x="2931013" y="3260317"/>
            <a:ext cx="10962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379" name="Google Shape;379;p39"/>
          <p:cNvCxnSpPr/>
          <p:nvPr/>
        </p:nvCxnSpPr>
        <p:spPr>
          <a:xfrm rot="10800000">
            <a:off x="4143810" y="2801349"/>
            <a:ext cx="0" cy="437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0" name="Google Shape;380;p39"/>
          <p:cNvSpPr txBox="1"/>
          <p:nvPr/>
        </p:nvSpPr>
        <p:spPr>
          <a:xfrm>
            <a:off x="4098344" y="3260317"/>
            <a:ext cx="10962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381" name="Google Shape;381;p39"/>
          <p:cNvCxnSpPr/>
          <p:nvPr/>
        </p:nvCxnSpPr>
        <p:spPr>
          <a:xfrm rot="10800000">
            <a:off x="5303102" y="2801349"/>
            <a:ext cx="0" cy="437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2" name="Google Shape;382;p39"/>
          <p:cNvSpPr txBox="1"/>
          <p:nvPr/>
        </p:nvSpPr>
        <p:spPr>
          <a:xfrm>
            <a:off x="5265674" y="3260317"/>
            <a:ext cx="10962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Red is the colour of danger and courage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383" name="Google Shape;383;p39"/>
          <p:cNvCxnSpPr/>
          <p:nvPr/>
        </p:nvCxnSpPr>
        <p:spPr>
          <a:xfrm rot="10800000">
            <a:off x="6462394" y="2801349"/>
            <a:ext cx="0" cy="437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4" name="Google Shape;384;p39"/>
          <p:cNvSpPr txBox="1"/>
          <p:nvPr/>
        </p:nvSpPr>
        <p:spPr>
          <a:xfrm>
            <a:off x="6433004" y="3260317"/>
            <a:ext cx="10962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385" name="Google Shape;385;p39"/>
          <p:cNvCxnSpPr/>
          <p:nvPr/>
        </p:nvCxnSpPr>
        <p:spPr>
          <a:xfrm rot="10800000">
            <a:off x="7621686" y="2801349"/>
            <a:ext cx="0" cy="437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6" name="Google Shape;386;p39"/>
          <p:cNvSpPr txBox="1"/>
          <p:nvPr/>
        </p:nvSpPr>
        <p:spPr>
          <a:xfrm>
            <a:off x="7588529" y="3260317"/>
            <a:ext cx="9081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0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92" name="Google Shape;392;p40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3" name="Google Shape;393;p40"/>
          <p:cNvSpPr/>
          <p:nvPr/>
        </p:nvSpPr>
        <p:spPr>
          <a:xfrm>
            <a:off x="0" y="2218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40"/>
          <p:cNvSpPr/>
          <p:nvPr/>
        </p:nvSpPr>
        <p:spPr>
          <a:xfrm>
            <a:off x="0" y="2218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5" name="Google Shape;395;p40"/>
          <p:cNvGrpSpPr/>
          <p:nvPr/>
        </p:nvGrpSpPr>
        <p:grpSpPr>
          <a:xfrm>
            <a:off x="1786339" y="1551001"/>
            <a:ext cx="473400" cy="473400"/>
            <a:chOff x="1786339" y="1551001"/>
            <a:chExt cx="473400" cy="473400"/>
          </a:xfrm>
        </p:grpSpPr>
        <p:sp>
          <p:nvSpPr>
            <p:cNvPr id="396" name="Google Shape;396;p40"/>
            <p:cNvSpPr/>
            <p:nvPr/>
          </p:nvSpPr>
          <p:spPr>
            <a:xfrm rot="8100000">
              <a:off x="1855667" y="16203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955989" y="17140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98" name="Google Shape;398;p40"/>
          <p:cNvGrpSpPr/>
          <p:nvPr/>
        </p:nvGrpSpPr>
        <p:grpSpPr>
          <a:xfrm>
            <a:off x="3814414" y="1551001"/>
            <a:ext cx="473400" cy="473400"/>
            <a:chOff x="3814414" y="1551001"/>
            <a:chExt cx="473400" cy="473400"/>
          </a:xfrm>
        </p:grpSpPr>
        <p:sp>
          <p:nvSpPr>
            <p:cNvPr id="399" name="Google Shape;399;p40"/>
            <p:cNvSpPr/>
            <p:nvPr/>
          </p:nvSpPr>
          <p:spPr>
            <a:xfrm rot="8100000">
              <a:off x="3883742" y="16203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3984064" y="17140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01" name="Google Shape;401;p40"/>
          <p:cNvGrpSpPr/>
          <p:nvPr/>
        </p:nvGrpSpPr>
        <p:grpSpPr>
          <a:xfrm>
            <a:off x="5842489" y="1551001"/>
            <a:ext cx="473400" cy="473400"/>
            <a:chOff x="5842489" y="1551001"/>
            <a:chExt cx="473400" cy="473400"/>
          </a:xfrm>
        </p:grpSpPr>
        <p:sp>
          <p:nvSpPr>
            <p:cNvPr id="402" name="Google Shape;402;p40"/>
            <p:cNvSpPr/>
            <p:nvPr/>
          </p:nvSpPr>
          <p:spPr>
            <a:xfrm rot="8100000">
              <a:off x="5911817" y="16203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6012139" y="17140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04" name="Google Shape;404;p40"/>
          <p:cNvGrpSpPr/>
          <p:nvPr/>
        </p:nvGrpSpPr>
        <p:grpSpPr>
          <a:xfrm>
            <a:off x="6880814" y="3423900"/>
            <a:ext cx="473400" cy="473400"/>
            <a:chOff x="6880814" y="3423900"/>
            <a:chExt cx="473400" cy="473400"/>
          </a:xfrm>
        </p:grpSpPr>
        <p:sp>
          <p:nvSpPr>
            <p:cNvPr id="405" name="Google Shape;405;p40"/>
            <p:cNvSpPr/>
            <p:nvPr/>
          </p:nvSpPr>
          <p:spPr>
            <a:xfrm rot="-2700000">
              <a:off x="6950142" y="34932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 flipH="1">
              <a:off x="7050464" y="36001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07" name="Google Shape;407;p40"/>
          <p:cNvGrpSpPr/>
          <p:nvPr/>
        </p:nvGrpSpPr>
        <p:grpSpPr>
          <a:xfrm>
            <a:off x="4852739" y="3423900"/>
            <a:ext cx="473400" cy="473400"/>
            <a:chOff x="4852739" y="3423900"/>
            <a:chExt cx="473400" cy="473400"/>
          </a:xfrm>
        </p:grpSpPr>
        <p:sp>
          <p:nvSpPr>
            <p:cNvPr id="408" name="Google Shape;408;p40"/>
            <p:cNvSpPr/>
            <p:nvPr/>
          </p:nvSpPr>
          <p:spPr>
            <a:xfrm rot="-2700000">
              <a:off x="4922067" y="34932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 flipH="1">
              <a:off x="5022389" y="36001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10" name="Google Shape;410;p40"/>
          <p:cNvGrpSpPr/>
          <p:nvPr/>
        </p:nvGrpSpPr>
        <p:grpSpPr>
          <a:xfrm>
            <a:off x="2824664" y="3423900"/>
            <a:ext cx="473400" cy="473400"/>
            <a:chOff x="2824664" y="3423900"/>
            <a:chExt cx="473400" cy="473400"/>
          </a:xfrm>
        </p:grpSpPr>
        <p:sp>
          <p:nvSpPr>
            <p:cNvPr id="411" name="Google Shape;411;p40"/>
            <p:cNvSpPr/>
            <p:nvPr/>
          </p:nvSpPr>
          <p:spPr>
            <a:xfrm rot="-2700000">
              <a:off x="2893992" y="34932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 flipH="1">
              <a:off x="2994314" y="36001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13" name="Google Shape;413;p40"/>
          <p:cNvSpPr txBox="1"/>
          <p:nvPr/>
        </p:nvSpPr>
        <p:spPr>
          <a:xfrm>
            <a:off x="1379850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14" name="Google Shape;414;p40"/>
          <p:cNvSpPr txBox="1"/>
          <p:nvPr/>
        </p:nvSpPr>
        <p:spPr>
          <a:xfrm>
            <a:off x="3377205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Red is the colour of danger and courage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15" name="Google Shape;415;p40"/>
          <p:cNvSpPr txBox="1"/>
          <p:nvPr/>
        </p:nvSpPr>
        <p:spPr>
          <a:xfrm>
            <a:off x="5436010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16" name="Google Shape;416;p40"/>
          <p:cNvSpPr txBox="1"/>
          <p:nvPr/>
        </p:nvSpPr>
        <p:spPr>
          <a:xfrm>
            <a:off x="241817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17" name="Google Shape;417;p40"/>
          <p:cNvSpPr txBox="1"/>
          <p:nvPr/>
        </p:nvSpPr>
        <p:spPr>
          <a:xfrm>
            <a:off x="444625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18" name="Google Shape;418;p40"/>
          <p:cNvSpPr txBox="1"/>
          <p:nvPr/>
        </p:nvSpPr>
        <p:spPr>
          <a:xfrm>
            <a:off x="647433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1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24" name="Google Shape;424;p41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25" name="Google Shape;425;p41"/>
          <p:cNvGraphicFramePr/>
          <p:nvPr/>
        </p:nvGraphicFramePr>
        <p:xfrm>
          <a:off x="665700" y="13427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{CCD60B5E-A1EA-48FA-A5F1-3DACFF314A05}</a:tableStyleId>
              </a:tblPr>
              <a:tblGrid>
                <a:gridCol w="1345425"/>
                <a:gridCol w="462000"/>
                <a:gridCol w="462000"/>
                <a:gridCol w="462000"/>
                <a:gridCol w="462000"/>
                <a:gridCol w="462000"/>
                <a:gridCol w="462000"/>
                <a:gridCol w="462000"/>
                <a:gridCol w="462000"/>
                <a:gridCol w="462000"/>
                <a:gridCol w="462000"/>
                <a:gridCol w="462000"/>
                <a:gridCol w="462000"/>
                <a:gridCol w="462000"/>
                <a:gridCol w="462000"/>
              </a:tblGrid>
              <a:tr h="313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3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3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3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3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3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3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3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3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3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Advertising Brainstorm</a:t>
            </a:r>
            <a:endParaRPr/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Who should we target?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What platforms should we use? What do our peers check the most?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Go into class and advertise?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No idea is a bad idea! How do you think we can get new members?</a:t>
            </a:r>
            <a:endParaRPr/>
          </a:p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2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31" name="Google Shape;431;p42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2" name="Google Shape;432;p42"/>
          <p:cNvSpPr/>
          <p:nvPr/>
        </p:nvSpPr>
        <p:spPr>
          <a:xfrm>
            <a:off x="668325" y="1363400"/>
            <a:ext cx="3824400" cy="1481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STRENGTHS</a:t>
            </a:r>
            <a:endParaRPr b="1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33" name="Google Shape;433;p42"/>
          <p:cNvSpPr/>
          <p:nvPr/>
        </p:nvSpPr>
        <p:spPr>
          <a:xfrm>
            <a:off x="4651152" y="1363400"/>
            <a:ext cx="3824400" cy="1481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WEAKNESSES</a:t>
            </a:r>
            <a:endParaRPr b="1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34" name="Google Shape;434;p42"/>
          <p:cNvSpPr/>
          <p:nvPr/>
        </p:nvSpPr>
        <p:spPr>
          <a:xfrm>
            <a:off x="668325" y="3007201"/>
            <a:ext cx="3824400" cy="1481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Black is the color of ebony and of outer space</a:t>
            </a:r>
            <a:endParaRPr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OPPORTUNITIES</a:t>
            </a:r>
            <a:endParaRPr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35" name="Google Shape;435;p42"/>
          <p:cNvSpPr/>
          <p:nvPr/>
        </p:nvSpPr>
        <p:spPr>
          <a:xfrm>
            <a:off x="4651152" y="3007201"/>
            <a:ext cx="3824400" cy="1481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White is the color of milk and fresh snow</a:t>
            </a:r>
            <a:endParaRPr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THREATS</a:t>
            </a:r>
            <a:endParaRPr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36" name="Google Shape;436;p42"/>
          <p:cNvSpPr/>
          <p:nvPr/>
        </p:nvSpPr>
        <p:spPr>
          <a:xfrm>
            <a:off x="3270436" y="1623962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42"/>
          <p:cNvSpPr/>
          <p:nvPr/>
        </p:nvSpPr>
        <p:spPr>
          <a:xfrm rot="5400000">
            <a:off x="3452284" y="1623962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42"/>
          <p:cNvSpPr/>
          <p:nvPr/>
        </p:nvSpPr>
        <p:spPr>
          <a:xfrm rot="10800000">
            <a:off x="3452284" y="1807427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42"/>
          <p:cNvSpPr/>
          <p:nvPr/>
        </p:nvSpPr>
        <p:spPr>
          <a:xfrm rot="-5400000">
            <a:off x="3270436" y="1807427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2"/>
          <p:cNvSpPr/>
          <p:nvPr/>
        </p:nvSpPr>
        <p:spPr>
          <a:xfrm>
            <a:off x="3826910" y="2128151"/>
            <a:ext cx="260015" cy="4224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Frank Ruhl Libre;300"/>
              </a:rPr>
              <a:t>S</a:t>
            </a:r>
          </a:p>
        </p:txBody>
      </p:sp>
      <p:sp>
        <p:nvSpPr>
          <p:cNvPr id="441" name="Google Shape;441;p42"/>
          <p:cNvSpPr/>
          <p:nvPr/>
        </p:nvSpPr>
        <p:spPr>
          <a:xfrm>
            <a:off x="4850126" y="2135870"/>
            <a:ext cx="545969" cy="40761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Frank Ruhl Libre;300"/>
              </a:rPr>
              <a:t>W</a:t>
            </a:r>
          </a:p>
        </p:txBody>
      </p:sp>
      <p:sp>
        <p:nvSpPr>
          <p:cNvPr id="442" name="Google Shape;442;p42"/>
          <p:cNvSpPr/>
          <p:nvPr/>
        </p:nvSpPr>
        <p:spPr>
          <a:xfrm>
            <a:off x="3792324" y="3242373"/>
            <a:ext cx="363156" cy="4224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Frank Ruhl Libre;300"/>
              </a:rPr>
              <a:t>O</a:t>
            </a:r>
          </a:p>
        </p:txBody>
      </p:sp>
      <p:sp>
        <p:nvSpPr>
          <p:cNvPr id="443" name="Google Shape;443;p42"/>
          <p:cNvSpPr/>
          <p:nvPr/>
        </p:nvSpPr>
        <p:spPr>
          <a:xfrm>
            <a:off x="4964384" y="3250093"/>
            <a:ext cx="327335" cy="40761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Frank Ruhl Libre;300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3"/>
          <p:cNvSpPr txBox="1"/>
          <p:nvPr>
            <p:ph idx="4294967295" type="title"/>
          </p:nvPr>
        </p:nvSpPr>
        <p:spPr>
          <a:xfrm>
            <a:off x="262200" y="0"/>
            <a:ext cx="86196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449" name="Google Shape;449;p43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0" name="Google Shape;450;p43"/>
          <p:cNvSpPr txBox="1"/>
          <p:nvPr/>
        </p:nvSpPr>
        <p:spPr>
          <a:xfrm>
            <a:off x="2230319" y="660750"/>
            <a:ext cx="1561200" cy="13818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Key Activities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b="1" sz="8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51" name="Google Shape;451;p43"/>
          <p:cNvSpPr txBox="1"/>
          <p:nvPr/>
        </p:nvSpPr>
        <p:spPr>
          <a:xfrm>
            <a:off x="2230319" y="2042922"/>
            <a:ext cx="1561200" cy="13818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Key Resources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52" name="Google Shape;452;p43"/>
          <p:cNvSpPr txBox="1"/>
          <p:nvPr/>
        </p:nvSpPr>
        <p:spPr>
          <a:xfrm>
            <a:off x="3791438" y="660750"/>
            <a:ext cx="1561200" cy="27642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Value Propositions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53" name="Google Shape;453;p43"/>
          <p:cNvSpPr txBox="1"/>
          <p:nvPr/>
        </p:nvSpPr>
        <p:spPr>
          <a:xfrm>
            <a:off x="5352556" y="660750"/>
            <a:ext cx="1561200" cy="13818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Customer Relationships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54" name="Google Shape;454;p43"/>
          <p:cNvSpPr txBox="1"/>
          <p:nvPr/>
        </p:nvSpPr>
        <p:spPr>
          <a:xfrm>
            <a:off x="5352556" y="2042922"/>
            <a:ext cx="1561200" cy="13818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Channels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55" name="Google Shape;455;p43"/>
          <p:cNvSpPr txBox="1"/>
          <p:nvPr/>
        </p:nvSpPr>
        <p:spPr>
          <a:xfrm>
            <a:off x="6913675" y="660750"/>
            <a:ext cx="1561200" cy="27642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Customer Segments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56" name="Google Shape;456;p43"/>
          <p:cNvSpPr txBox="1"/>
          <p:nvPr/>
        </p:nvSpPr>
        <p:spPr>
          <a:xfrm>
            <a:off x="669200" y="660750"/>
            <a:ext cx="1561200" cy="27642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Key Partners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b="1" sz="8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57" name="Google Shape;457;p43"/>
          <p:cNvSpPr txBox="1"/>
          <p:nvPr/>
        </p:nvSpPr>
        <p:spPr>
          <a:xfrm>
            <a:off x="669200" y="3425093"/>
            <a:ext cx="3902700" cy="10704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Cost Structure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58" name="Google Shape;458;p43"/>
          <p:cNvSpPr txBox="1"/>
          <p:nvPr/>
        </p:nvSpPr>
        <p:spPr>
          <a:xfrm>
            <a:off x="4571997" y="3425093"/>
            <a:ext cx="3902700" cy="10704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Revenue Streams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59" name="Google Shape;459;p43"/>
          <p:cNvSpPr/>
          <p:nvPr/>
        </p:nvSpPr>
        <p:spPr>
          <a:xfrm>
            <a:off x="4307022" y="3490999"/>
            <a:ext cx="195985" cy="186500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3"/>
          <p:cNvSpPr/>
          <p:nvPr/>
        </p:nvSpPr>
        <p:spPr>
          <a:xfrm>
            <a:off x="6649260" y="726862"/>
            <a:ext cx="195422" cy="167907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43"/>
          <p:cNvSpPr/>
          <p:nvPr/>
        </p:nvSpPr>
        <p:spPr>
          <a:xfrm>
            <a:off x="1973241" y="726858"/>
            <a:ext cx="187997" cy="179943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43"/>
          <p:cNvSpPr/>
          <p:nvPr/>
        </p:nvSpPr>
        <p:spPr>
          <a:xfrm>
            <a:off x="8226961" y="726795"/>
            <a:ext cx="178847" cy="180482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3" name="Google Shape;463;p43"/>
          <p:cNvGrpSpPr/>
          <p:nvPr/>
        </p:nvGrpSpPr>
        <p:grpSpPr>
          <a:xfrm>
            <a:off x="8199669" y="3491149"/>
            <a:ext cx="206272" cy="143297"/>
            <a:chOff x="4604550" y="3714775"/>
            <a:chExt cx="439625" cy="319075"/>
          </a:xfrm>
        </p:grpSpPr>
        <p:sp>
          <p:nvSpPr>
            <p:cNvPr id="464" name="Google Shape;464;p43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43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6" name="Google Shape;466;p43"/>
          <p:cNvGrpSpPr/>
          <p:nvPr/>
        </p:nvGrpSpPr>
        <p:grpSpPr>
          <a:xfrm>
            <a:off x="5112758" y="726986"/>
            <a:ext cx="170859" cy="208382"/>
            <a:chOff x="1959600" y="4980625"/>
            <a:chExt cx="364150" cy="464000"/>
          </a:xfrm>
        </p:grpSpPr>
        <p:sp>
          <p:nvSpPr>
            <p:cNvPr id="467" name="Google Shape;467;p43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43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43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3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43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3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3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4" name="Google Shape;474;p43"/>
          <p:cNvGrpSpPr/>
          <p:nvPr/>
        </p:nvGrpSpPr>
        <p:grpSpPr>
          <a:xfrm>
            <a:off x="6592150" y="2109022"/>
            <a:ext cx="252559" cy="231893"/>
            <a:chOff x="5233525" y="4954450"/>
            <a:chExt cx="538275" cy="516350"/>
          </a:xfrm>
        </p:grpSpPr>
        <p:sp>
          <p:nvSpPr>
            <p:cNvPr id="475" name="Google Shape;475;p43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3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3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43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3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3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3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3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3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3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3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6" name="Google Shape;486;p43"/>
          <p:cNvGrpSpPr/>
          <p:nvPr/>
        </p:nvGrpSpPr>
        <p:grpSpPr>
          <a:xfrm>
            <a:off x="3472856" y="2109024"/>
            <a:ext cx="257133" cy="223697"/>
            <a:chOff x="4556450" y="4963575"/>
            <a:chExt cx="548025" cy="498100"/>
          </a:xfrm>
        </p:grpSpPr>
        <p:sp>
          <p:nvSpPr>
            <p:cNvPr id="487" name="Google Shape;487;p43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3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3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3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3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2" name="Google Shape;492;p43"/>
          <p:cNvSpPr/>
          <p:nvPr/>
        </p:nvSpPr>
        <p:spPr>
          <a:xfrm>
            <a:off x="3516204" y="726862"/>
            <a:ext cx="206250" cy="197462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4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98" name="Google Shape;498;p44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9" name="Google Shape;499;p44"/>
          <p:cNvGrpSpPr/>
          <p:nvPr/>
        </p:nvGrpSpPr>
        <p:grpSpPr>
          <a:xfrm>
            <a:off x="1156584" y="1319399"/>
            <a:ext cx="3315545" cy="2980739"/>
            <a:chOff x="3778727" y="4460423"/>
            <a:chExt cx="720160" cy="647438"/>
          </a:xfrm>
        </p:grpSpPr>
        <p:sp>
          <p:nvSpPr>
            <p:cNvPr id="500" name="Google Shape;500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PURCHASE</a:t>
              </a:r>
              <a:endParaRPr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1" name="Google Shape;501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LOYALTY</a:t>
              </a:r>
              <a:endParaRPr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2" name="Google Shape;502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AWARENESS</a:t>
              </a:r>
              <a:endParaRPr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3" name="Google Shape;503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EVALUATION</a:t>
              </a:r>
              <a:endParaRPr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4" name="Google Shape;504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DISCOVERY</a:t>
              </a:r>
              <a:endParaRPr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5" name="Google Shape;505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INTENT</a:t>
              </a:r>
              <a:endParaRPr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6" name="Google Shape;506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507" name="Google Shape;507;p44"/>
          <p:cNvCxnSpPr/>
          <p:nvPr/>
        </p:nvCxnSpPr>
        <p:spPr>
          <a:xfrm>
            <a:off x="4398703" y="1812949"/>
            <a:ext cx="971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8" name="Google Shape;508;p44"/>
          <p:cNvSpPr txBox="1"/>
          <p:nvPr/>
        </p:nvSpPr>
        <p:spPr>
          <a:xfrm>
            <a:off x="5426481" y="1654854"/>
            <a:ext cx="25608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sz="10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509" name="Google Shape;509;p44"/>
          <p:cNvCxnSpPr/>
          <p:nvPr/>
        </p:nvCxnSpPr>
        <p:spPr>
          <a:xfrm>
            <a:off x="4255655" y="2255509"/>
            <a:ext cx="11142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0" name="Google Shape;510;p44"/>
          <p:cNvSpPr txBox="1"/>
          <p:nvPr/>
        </p:nvSpPr>
        <p:spPr>
          <a:xfrm>
            <a:off x="5426481" y="2097405"/>
            <a:ext cx="25608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sz="10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511" name="Google Shape;511;p44"/>
          <p:cNvCxnSpPr/>
          <p:nvPr/>
        </p:nvCxnSpPr>
        <p:spPr>
          <a:xfrm>
            <a:off x="4052374" y="2698070"/>
            <a:ext cx="13173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2" name="Google Shape;512;p44"/>
          <p:cNvSpPr txBox="1"/>
          <p:nvPr/>
        </p:nvSpPr>
        <p:spPr>
          <a:xfrm>
            <a:off x="5426481" y="2539957"/>
            <a:ext cx="25608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sz="10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513" name="Google Shape;513;p44"/>
          <p:cNvCxnSpPr/>
          <p:nvPr/>
        </p:nvCxnSpPr>
        <p:spPr>
          <a:xfrm>
            <a:off x="3879209" y="3140608"/>
            <a:ext cx="14904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4" name="Google Shape;514;p44"/>
          <p:cNvSpPr txBox="1"/>
          <p:nvPr/>
        </p:nvSpPr>
        <p:spPr>
          <a:xfrm>
            <a:off x="5426481" y="2982508"/>
            <a:ext cx="25608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sz="10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515" name="Google Shape;515;p44"/>
          <p:cNvCxnSpPr/>
          <p:nvPr/>
        </p:nvCxnSpPr>
        <p:spPr>
          <a:xfrm>
            <a:off x="3690975" y="3583168"/>
            <a:ext cx="16788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6" name="Google Shape;516;p44"/>
          <p:cNvSpPr txBox="1"/>
          <p:nvPr/>
        </p:nvSpPr>
        <p:spPr>
          <a:xfrm>
            <a:off x="5426481" y="3425059"/>
            <a:ext cx="25608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sz="10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517" name="Google Shape;517;p44"/>
          <p:cNvCxnSpPr/>
          <p:nvPr/>
        </p:nvCxnSpPr>
        <p:spPr>
          <a:xfrm>
            <a:off x="3495228" y="4025706"/>
            <a:ext cx="18669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8" name="Google Shape;518;p44"/>
          <p:cNvSpPr txBox="1"/>
          <p:nvPr/>
        </p:nvSpPr>
        <p:spPr>
          <a:xfrm>
            <a:off x="5426481" y="3867611"/>
            <a:ext cx="25608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sz="10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5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24" name="Google Shape;524;p45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5" name="Google Shape;525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6" name="Google Shape;526;p45"/>
          <p:cNvSpPr txBox="1"/>
          <p:nvPr/>
        </p:nvSpPr>
        <p:spPr>
          <a:xfrm>
            <a:off x="860325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Imani</a:t>
            </a:r>
            <a:r>
              <a:rPr b="1" lang="en" sz="12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 Jackson</a:t>
            </a:r>
            <a:br>
              <a:rPr lang="en">
                <a:latin typeface="Frank Ruhl Libre"/>
                <a:ea typeface="Frank Ruhl Libre"/>
                <a:cs typeface="Frank Ruhl Libre"/>
                <a:sym typeface="Frank Ruhl Libre"/>
              </a:rPr>
            </a:br>
            <a:r>
              <a:rPr lang="en" sz="8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JOB TITLE</a:t>
            </a:r>
            <a:endParaRPr sz="8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Blue is the colour of the clear sky and the deep sea</a:t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pic>
        <p:nvPicPr>
          <p:cNvPr id="527" name="Google Shape;527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8" name="Google Shape;528;p45"/>
          <p:cNvSpPr txBox="1"/>
          <p:nvPr/>
        </p:nvSpPr>
        <p:spPr>
          <a:xfrm>
            <a:off x="2840050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Marcos</a:t>
            </a:r>
            <a:r>
              <a:rPr b="1" lang="en" sz="12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 Galán</a:t>
            </a:r>
            <a:br>
              <a:rPr lang="en">
                <a:latin typeface="Frank Ruhl Libre"/>
                <a:ea typeface="Frank Ruhl Libre"/>
                <a:cs typeface="Frank Ruhl Libre"/>
                <a:sym typeface="Frank Ruhl Libre"/>
              </a:rPr>
            </a:br>
            <a:r>
              <a:rPr lang="en" sz="8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JOB TITLE</a:t>
            </a:r>
            <a:endParaRPr sz="8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Blue is the colour of the clear sky and the deep sea</a:t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pic>
        <p:nvPicPr>
          <p:cNvPr id="529" name="Google Shape;529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0" name="Google Shape;530;p45"/>
          <p:cNvSpPr txBox="1"/>
          <p:nvPr/>
        </p:nvSpPr>
        <p:spPr>
          <a:xfrm>
            <a:off x="4819775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Ixchel Valdía</a:t>
            </a:r>
            <a:br>
              <a:rPr lang="en">
                <a:latin typeface="Frank Ruhl Libre"/>
                <a:ea typeface="Frank Ruhl Libre"/>
                <a:cs typeface="Frank Ruhl Libre"/>
                <a:sym typeface="Frank Ruhl Libre"/>
              </a:rPr>
            </a:br>
            <a:r>
              <a:rPr lang="en" sz="8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JOB TITLE</a:t>
            </a:r>
            <a:endParaRPr sz="8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Blue is the colour of the clear sky and the deep sea</a:t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pic>
        <p:nvPicPr>
          <p:cNvPr id="531" name="Google Shape;531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2" name="Google Shape;532;p45"/>
          <p:cNvSpPr txBox="1"/>
          <p:nvPr/>
        </p:nvSpPr>
        <p:spPr>
          <a:xfrm>
            <a:off x="6799500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Nils Årud</a:t>
            </a:r>
            <a:br>
              <a:rPr lang="en">
                <a:latin typeface="Frank Ruhl Libre"/>
                <a:ea typeface="Frank Ruhl Libre"/>
                <a:cs typeface="Frank Ruhl Libre"/>
                <a:sym typeface="Frank Ruhl Libre"/>
              </a:rPr>
            </a:br>
            <a:r>
              <a:rPr lang="en" sz="8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JOB TITLE</a:t>
            </a:r>
            <a:endParaRPr sz="8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Blue is the colour of the clear sky and the deep sea</a:t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</a:rPr>
              <a:t>COMPETITOR MATRIX</a:t>
            </a:r>
            <a:endParaRPr sz="1200">
              <a:solidFill>
                <a:schemeClr val="lt2"/>
              </a:solidFill>
            </a:endParaRPr>
          </a:p>
        </p:txBody>
      </p:sp>
      <p:grpSp>
        <p:nvGrpSpPr>
          <p:cNvPr id="538" name="Google Shape;538;p46"/>
          <p:cNvGrpSpPr/>
          <p:nvPr/>
        </p:nvGrpSpPr>
        <p:grpSpPr>
          <a:xfrm>
            <a:off x="805050" y="673975"/>
            <a:ext cx="7533900" cy="3795151"/>
            <a:chOff x="394391" y="467100"/>
            <a:chExt cx="8355218" cy="4194000"/>
          </a:xfrm>
        </p:grpSpPr>
        <p:cxnSp>
          <p:nvCxnSpPr>
            <p:cNvPr id="539" name="Google Shape;539;p46"/>
            <p:cNvCxnSpPr/>
            <p:nvPr/>
          </p:nvCxnSpPr>
          <p:spPr>
            <a:xfrm>
              <a:off x="394391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6"/>
            <p:cNvCxnSpPr/>
            <p:nvPr/>
          </p:nvCxnSpPr>
          <p:spPr>
            <a:xfrm>
              <a:off x="576026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6"/>
            <p:cNvCxnSpPr/>
            <p:nvPr/>
          </p:nvCxnSpPr>
          <p:spPr>
            <a:xfrm>
              <a:off x="757661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6"/>
            <p:cNvCxnSpPr/>
            <p:nvPr/>
          </p:nvCxnSpPr>
          <p:spPr>
            <a:xfrm>
              <a:off x="93929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6"/>
            <p:cNvCxnSpPr/>
            <p:nvPr/>
          </p:nvCxnSpPr>
          <p:spPr>
            <a:xfrm>
              <a:off x="112093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6"/>
            <p:cNvCxnSpPr/>
            <p:nvPr/>
          </p:nvCxnSpPr>
          <p:spPr>
            <a:xfrm>
              <a:off x="1302564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6"/>
            <p:cNvCxnSpPr/>
            <p:nvPr/>
          </p:nvCxnSpPr>
          <p:spPr>
            <a:xfrm>
              <a:off x="1484199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6"/>
            <p:cNvCxnSpPr/>
            <p:nvPr/>
          </p:nvCxnSpPr>
          <p:spPr>
            <a:xfrm>
              <a:off x="1665834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6"/>
            <p:cNvCxnSpPr/>
            <p:nvPr/>
          </p:nvCxnSpPr>
          <p:spPr>
            <a:xfrm>
              <a:off x="184746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6"/>
            <p:cNvCxnSpPr/>
            <p:nvPr/>
          </p:nvCxnSpPr>
          <p:spPr>
            <a:xfrm>
              <a:off x="202910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6"/>
            <p:cNvCxnSpPr/>
            <p:nvPr/>
          </p:nvCxnSpPr>
          <p:spPr>
            <a:xfrm>
              <a:off x="2210737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6"/>
            <p:cNvCxnSpPr/>
            <p:nvPr/>
          </p:nvCxnSpPr>
          <p:spPr>
            <a:xfrm>
              <a:off x="2392372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6"/>
            <p:cNvCxnSpPr/>
            <p:nvPr/>
          </p:nvCxnSpPr>
          <p:spPr>
            <a:xfrm>
              <a:off x="2574007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6"/>
            <p:cNvCxnSpPr/>
            <p:nvPr/>
          </p:nvCxnSpPr>
          <p:spPr>
            <a:xfrm>
              <a:off x="2755641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6"/>
            <p:cNvCxnSpPr/>
            <p:nvPr/>
          </p:nvCxnSpPr>
          <p:spPr>
            <a:xfrm>
              <a:off x="2937276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6"/>
            <p:cNvCxnSpPr/>
            <p:nvPr/>
          </p:nvCxnSpPr>
          <p:spPr>
            <a:xfrm>
              <a:off x="311891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6"/>
            <p:cNvCxnSpPr/>
            <p:nvPr/>
          </p:nvCxnSpPr>
          <p:spPr>
            <a:xfrm>
              <a:off x="330054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6"/>
            <p:cNvCxnSpPr/>
            <p:nvPr/>
          </p:nvCxnSpPr>
          <p:spPr>
            <a:xfrm>
              <a:off x="348218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6"/>
            <p:cNvCxnSpPr/>
            <p:nvPr/>
          </p:nvCxnSpPr>
          <p:spPr>
            <a:xfrm>
              <a:off x="3663814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6"/>
            <p:cNvCxnSpPr/>
            <p:nvPr/>
          </p:nvCxnSpPr>
          <p:spPr>
            <a:xfrm>
              <a:off x="3845449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6"/>
            <p:cNvCxnSpPr/>
            <p:nvPr/>
          </p:nvCxnSpPr>
          <p:spPr>
            <a:xfrm>
              <a:off x="402708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6"/>
            <p:cNvCxnSpPr/>
            <p:nvPr/>
          </p:nvCxnSpPr>
          <p:spPr>
            <a:xfrm>
              <a:off x="420871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6"/>
            <p:cNvCxnSpPr/>
            <p:nvPr/>
          </p:nvCxnSpPr>
          <p:spPr>
            <a:xfrm>
              <a:off x="4390352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6"/>
            <p:cNvCxnSpPr/>
            <p:nvPr/>
          </p:nvCxnSpPr>
          <p:spPr>
            <a:xfrm>
              <a:off x="475364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6"/>
            <p:cNvCxnSpPr/>
            <p:nvPr/>
          </p:nvCxnSpPr>
          <p:spPr>
            <a:xfrm>
              <a:off x="493528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6"/>
            <p:cNvCxnSpPr/>
            <p:nvPr/>
          </p:nvCxnSpPr>
          <p:spPr>
            <a:xfrm>
              <a:off x="5116917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6"/>
            <p:cNvCxnSpPr/>
            <p:nvPr/>
          </p:nvCxnSpPr>
          <p:spPr>
            <a:xfrm>
              <a:off x="5298552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6"/>
            <p:cNvCxnSpPr/>
            <p:nvPr/>
          </p:nvCxnSpPr>
          <p:spPr>
            <a:xfrm>
              <a:off x="5480187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6"/>
            <p:cNvCxnSpPr/>
            <p:nvPr/>
          </p:nvCxnSpPr>
          <p:spPr>
            <a:xfrm>
              <a:off x="5661821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6"/>
            <p:cNvCxnSpPr/>
            <p:nvPr/>
          </p:nvCxnSpPr>
          <p:spPr>
            <a:xfrm>
              <a:off x="5843456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6"/>
            <p:cNvCxnSpPr/>
            <p:nvPr/>
          </p:nvCxnSpPr>
          <p:spPr>
            <a:xfrm>
              <a:off x="602509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6"/>
            <p:cNvCxnSpPr/>
            <p:nvPr/>
          </p:nvCxnSpPr>
          <p:spPr>
            <a:xfrm>
              <a:off x="62067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6"/>
            <p:cNvCxnSpPr/>
            <p:nvPr/>
          </p:nvCxnSpPr>
          <p:spPr>
            <a:xfrm>
              <a:off x="638836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6"/>
            <p:cNvCxnSpPr/>
            <p:nvPr/>
          </p:nvCxnSpPr>
          <p:spPr>
            <a:xfrm>
              <a:off x="6569994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6"/>
            <p:cNvCxnSpPr/>
            <p:nvPr/>
          </p:nvCxnSpPr>
          <p:spPr>
            <a:xfrm>
              <a:off x="6751629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6"/>
            <p:cNvCxnSpPr/>
            <p:nvPr/>
          </p:nvCxnSpPr>
          <p:spPr>
            <a:xfrm>
              <a:off x="69332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6"/>
            <p:cNvCxnSpPr/>
            <p:nvPr/>
          </p:nvCxnSpPr>
          <p:spPr>
            <a:xfrm>
              <a:off x="711489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6"/>
            <p:cNvCxnSpPr/>
            <p:nvPr/>
          </p:nvCxnSpPr>
          <p:spPr>
            <a:xfrm>
              <a:off x="729653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6"/>
            <p:cNvCxnSpPr/>
            <p:nvPr/>
          </p:nvCxnSpPr>
          <p:spPr>
            <a:xfrm>
              <a:off x="7478167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6"/>
            <p:cNvCxnSpPr/>
            <p:nvPr/>
          </p:nvCxnSpPr>
          <p:spPr>
            <a:xfrm>
              <a:off x="7659802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6"/>
            <p:cNvCxnSpPr/>
            <p:nvPr/>
          </p:nvCxnSpPr>
          <p:spPr>
            <a:xfrm>
              <a:off x="7841436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6"/>
            <p:cNvCxnSpPr/>
            <p:nvPr/>
          </p:nvCxnSpPr>
          <p:spPr>
            <a:xfrm>
              <a:off x="8023071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6"/>
            <p:cNvCxnSpPr/>
            <p:nvPr/>
          </p:nvCxnSpPr>
          <p:spPr>
            <a:xfrm>
              <a:off x="8204706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6"/>
            <p:cNvCxnSpPr/>
            <p:nvPr/>
          </p:nvCxnSpPr>
          <p:spPr>
            <a:xfrm>
              <a:off x="838634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6"/>
            <p:cNvCxnSpPr/>
            <p:nvPr/>
          </p:nvCxnSpPr>
          <p:spPr>
            <a:xfrm>
              <a:off x="85679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6"/>
            <p:cNvCxnSpPr/>
            <p:nvPr/>
          </p:nvCxnSpPr>
          <p:spPr>
            <a:xfrm>
              <a:off x="8749609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85" name="Google Shape;585;p46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6" name="Google Shape;586;p46"/>
          <p:cNvGrpSpPr/>
          <p:nvPr/>
        </p:nvGrpSpPr>
        <p:grpSpPr>
          <a:xfrm>
            <a:off x="668557" y="832125"/>
            <a:ext cx="7806419" cy="3478975"/>
            <a:chOff x="352633" y="642479"/>
            <a:chExt cx="4422900" cy="3858240"/>
          </a:xfrm>
        </p:grpSpPr>
        <p:cxnSp>
          <p:nvCxnSpPr>
            <p:cNvPr id="587" name="Google Shape;587;p46"/>
            <p:cNvCxnSpPr/>
            <p:nvPr/>
          </p:nvCxnSpPr>
          <p:spPr>
            <a:xfrm>
              <a:off x="2564083" y="-1568971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6"/>
            <p:cNvCxnSpPr/>
            <p:nvPr/>
          </p:nvCxnSpPr>
          <p:spPr>
            <a:xfrm>
              <a:off x="2564083" y="-1393596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6"/>
            <p:cNvCxnSpPr/>
            <p:nvPr/>
          </p:nvCxnSpPr>
          <p:spPr>
            <a:xfrm>
              <a:off x="2564083" y="-1218222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6"/>
            <p:cNvCxnSpPr/>
            <p:nvPr/>
          </p:nvCxnSpPr>
          <p:spPr>
            <a:xfrm>
              <a:off x="2564083" y="-1042847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6"/>
            <p:cNvCxnSpPr/>
            <p:nvPr/>
          </p:nvCxnSpPr>
          <p:spPr>
            <a:xfrm>
              <a:off x="2564083" y="-867473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6"/>
            <p:cNvCxnSpPr/>
            <p:nvPr/>
          </p:nvCxnSpPr>
          <p:spPr>
            <a:xfrm>
              <a:off x="2564083" y="-692098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6"/>
            <p:cNvCxnSpPr/>
            <p:nvPr/>
          </p:nvCxnSpPr>
          <p:spPr>
            <a:xfrm>
              <a:off x="2564083" y="-516724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6"/>
            <p:cNvCxnSpPr/>
            <p:nvPr/>
          </p:nvCxnSpPr>
          <p:spPr>
            <a:xfrm>
              <a:off x="2564083" y="-341349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6"/>
            <p:cNvCxnSpPr/>
            <p:nvPr/>
          </p:nvCxnSpPr>
          <p:spPr>
            <a:xfrm>
              <a:off x="2564083" y="-165975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6"/>
            <p:cNvCxnSpPr/>
            <p:nvPr/>
          </p:nvCxnSpPr>
          <p:spPr>
            <a:xfrm>
              <a:off x="2564083" y="9400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6"/>
            <p:cNvCxnSpPr/>
            <p:nvPr/>
          </p:nvCxnSpPr>
          <p:spPr>
            <a:xfrm>
              <a:off x="2564083" y="184775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6"/>
            <p:cNvCxnSpPr/>
            <p:nvPr/>
          </p:nvCxnSpPr>
          <p:spPr>
            <a:xfrm>
              <a:off x="2564083" y="535524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6"/>
            <p:cNvCxnSpPr/>
            <p:nvPr/>
          </p:nvCxnSpPr>
          <p:spPr>
            <a:xfrm>
              <a:off x="2564083" y="710898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6"/>
            <p:cNvCxnSpPr/>
            <p:nvPr/>
          </p:nvCxnSpPr>
          <p:spPr>
            <a:xfrm>
              <a:off x="2564083" y="886273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6"/>
            <p:cNvCxnSpPr/>
            <p:nvPr/>
          </p:nvCxnSpPr>
          <p:spPr>
            <a:xfrm>
              <a:off x="2564083" y="1061647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6"/>
            <p:cNvCxnSpPr/>
            <p:nvPr/>
          </p:nvCxnSpPr>
          <p:spPr>
            <a:xfrm>
              <a:off x="2564083" y="1237022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6"/>
            <p:cNvCxnSpPr/>
            <p:nvPr/>
          </p:nvCxnSpPr>
          <p:spPr>
            <a:xfrm>
              <a:off x="2564083" y="1412396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6"/>
            <p:cNvCxnSpPr/>
            <p:nvPr/>
          </p:nvCxnSpPr>
          <p:spPr>
            <a:xfrm>
              <a:off x="2564083" y="1587771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6"/>
            <p:cNvCxnSpPr/>
            <p:nvPr/>
          </p:nvCxnSpPr>
          <p:spPr>
            <a:xfrm>
              <a:off x="2564083" y="1763145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6"/>
            <p:cNvCxnSpPr/>
            <p:nvPr/>
          </p:nvCxnSpPr>
          <p:spPr>
            <a:xfrm>
              <a:off x="2564083" y="1938520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6"/>
            <p:cNvCxnSpPr/>
            <p:nvPr/>
          </p:nvCxnSpPr>
          <p:spPr>
            <a:xfrm>
              <a:off x="2564083" y="2113895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6"/>
            <p:cNvCxnSpPr/>
            <p:nvPr/>
          </p:nvCxnSpPr>
          <p:spPr>
            <a:xfrm>
              <a:off x="2564083" y="2289269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09" name="Google Shape;609;p46"/>
          <p:cNvCxnSpPr/>
          <p:nvPr/>
        </p:nvCxnSpPr>
        <p:spPr>
          <a:xfrm>
            <a:off x="4572002" y="673987"/>
            <a:ext cx="0" cy="37953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10" name="Google Shape;610;p46"/>
          <p:cNvCxnSpPr/>
          <p:nvPr/>
        </p:nvCxnSpPr>
        <p:spPr>
          <a:xfrm>
            <a:off x="870602" y="2571616"/>
            <a:ext cx="74028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11" name="Google Shape;611;p46"/>
          <p:cNvSpPr txBox="1"/>
          <p:nvPr/>
        </p:nvSpPr>
        <p:spPr>
          <a:xfrm rot="-5400000">
            <a:off x="-96345" y="2496979"/>
            <a:ext cx="1160100" cy="1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LOW VALUE 1</a:t>
            </a:r>
            <a:endParaRPr sz="8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612" name="Google Shape;612;p46"/>
          <p:cNvSpPr txBox="1"/>
          <p:nvPr/>
        </p:nvSpPr>
        <p:spPr>
          <a:xfrm rot="5400000">
            <a:off x="8080295" y="2497120"/>
            <a:ext cx="1160100" cy="1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HIGH</a:t>
            </a:r>
            <a:r>
              <a:rPr lang="en" sz="8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 VALUE 1</a:t>
            </a:r>
            <a:endParaRPr sz="8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613" name="Google Shape;613;p46"/>
          <p:cNvSpPr txBox="1"/>
          <p:nvPr/>
        </p:nvSpPr>
        <p:spPr>
          <a:xfrm>
            <a:off x="3992050" y="4621612"/>
            <a:ext cx="1160100" cy="1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LOW VALUE 2</a:t>
            </a:r>
            <a:endParaRPr sz="8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614" name="Google Shape;614;p46"/>
          <p:cNvSpPr txBox="1"/>
          <p:nvPr/>
        </p:nvSpPr>
        <p:spPr>
          <a:xfrm>
            <a:off x="3992004" y="372525"/>
            <a:ext cx="1160100" cy="1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HIGH</a:t>
            </a:r>
            <a:r>
              <a:rPr lang="en" sz="8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 VALUE 2</a:t>
            </a:r>
            <a:endParaRPr sz="8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615" name="Google Shape;615;p46"/>
          <p:cNvSpPr/>
          <p:nvPr/>
        </p:nvSpPr>
        <p:spPr>
          <a:xfrm>
            <a:off x="6772879" y="997833"/>
            <a:ext cx="901800" cy="901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Our company</a:t>
            </a:r>
            <a:endParaRPr sz="8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616" name="Google Shape;616;p46"/>
          <p:cNvSpPr/>
          <p:nvPr/>
        </p:nvSpPr>
        <p:spPr>
          <a:xfrm>
            <a:off x="3272130" y="1420618"/>
            <a:ext cx="789900" cy="7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Competitor</a:t>
            </a:r>
            <a:endParaRPr sz="8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617" name="Google Shape;617;p46"/>
          <p:cNvSpPr/>
          <p:nvPr/>
        </p:nvSpPr>
        <p:spPr>
          <a:xfrm>
            <a:off x="1673563" y="3360350"/>
            <a:ext cx="7044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Competitor</a:t>
            </a:r>
            <a:endParaRPr sz="8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618" name="Google Shape;618;p46"/>
          <p:cNvSpPr/>
          <p:nvPr/>
        </p:nvSpPr>
        <p:spPr>
          <a:xfrm>
            <a:off x="5500425" y="2888200"/>
            <a:ext cx="7044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Competitor</a:t>
            </a:r>
            <a:endParaRPr sz="8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619" name="Google Shape;619;p46"/>
          <p:cNvSpPr/>
          <p:nvPr/>
        </p:nvSpPr>
        <p:spPr>
          <a:xfrm>
            <a:off x="6335463" y="3317548"/>
            <a:ext cx="789900" cy="789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Competitor</a:t>
            </a:r>
            <a:endParaRPr sz="8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620" name="Google Shape;620;p46"/>
          <p:cNvSpPr/>
          <p:nvPr/>
        </p:nvSpPr>
        <p:spPr>
          <a:xfrm>
            <a:off x="4726700" y="739125"/>
            <a:ext cx="7044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Competitor</a:t>
            </a:r>
            <a:endParaRPr sz="8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621" name="Google Shape;621;p46"/>
          <p:cNvSpPr/>
          <p:nvPr/>
        </p:nvSpPr>
        <p:spPr>
          <a:xfrm>
            <a:off x="1454116" y="1107142"/>
            <a:ext cx="421200" cy="421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Competitor</a:t>
            </a:r>
            <a:endParaRPr sz="8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7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27" name="Google Shape;627;p47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28" name="Google Shape;628;p47"/>
          <p:cNvGraphicFramePr/>
          <p:nvPr/>
        </p:nvGraphicFramePr>
        <p:xfrm>
          <a:off x="661650" y="13427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{5667B2CF-B4FC-403B-955E-B3BBF2011B46}</a:tableStyleId>
              </a:tblPr>
              <a:tblGrid>
                <a:gridCol w="865700"/>
                <a:gridCol w="992275"/>
                <a:gridCol w="992275"/>
                <a:gridCol w="992275"/>
                <a:gridCol w="992275"/>
                <a:gridCol w="992275"/>
                <a:gridCol w="992275"/>
                <a:gridCol w="992275"/>
              </a:tblGrid>
              <a:tr h="365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97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10:00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 - 10:45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11:00 - 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11:45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97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13:30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 - 14:15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14:30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 - 15:15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15:30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 - 16:15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" name="Google Shape;633;p48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634" name="Google Shape;634;p48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8" name="Google Shape;648;p48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649" name="Google Shape;649;p48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4" name="Google Shape;654;p48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655" name="Google Shape;655;p48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0" name="Google Shape;660;p48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48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2" name="Google Shape;662;p48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663" name="Google Shape;663;p48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7" name="Google Shape;667;p48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8" name="Google Shape;668;p48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669" name="Google Shape;669;p48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6" name="Google Shape;676;p48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677" name="Google Shape;677;p48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1" name="Google Shape;681;p48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48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48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48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5" name="Google Shape;685;p48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686" name="Google Shape;686;p48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8" name="Google Shape;688;p48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689" name="Google Shape;689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1" name="Google Shape;691;p48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692" name="Google Shape;692;p48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5" name="Google Shape;695;p48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696" name="Google Shape;696;p48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3" name="Google Shape;703;p48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704" name="Google Shape;704;p48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" name="Google Shape;710;p48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711" name="Google Shape;711;p4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5" name="Google Shape;715;p48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6" name="Google Shape;716;p48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717" name="Google Shape;717;p48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48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720" name="Google Shape;720;p48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8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8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5" name="Google Shape;725;p48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726" name="Google Shape;726;p48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8" name="Google Shape;728;p48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729" name="Google Shape;729;p48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48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737" name="Google Shape;737;p48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2" name="Google Shape;742;p48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743" name="Google Shape;743;p48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1" name="Google Shape;751;p48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752" name="Google Shape;752;p48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6" name="Google Shape;756;p48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757" name="Google Shape;757;p48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1" name="Google Shape;761;p48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762" name="Google Shape;762;p48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48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767" name="Google Shape;767;p48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9" name="Google Shape;769;p48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770" name="Google Shape;770;p48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48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773" name="Google Shape;773;p48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5" name="Google Shape;775;p48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6" name="Google Shape;776;p48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777" name="Google Shape;777;p4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" name="Google Shape;779;p48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780" name="Google Shape;780;p48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8" name="Google Shape;788;p48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48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0" name="Google Shape;790;p48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791" name="Google Shape;791;p48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3" name="Google Shape;793;p48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4" name="Google Shape;794;p48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795" name="Google Shape;795;p48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7" name="Google Shape;797;p48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798" name="Google Shape;798;p4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2" name="Google Shape;802;p48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803" name="Google Shape;803;p48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6" name="Google Shape;806;p48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7" name="Google Shape;807;p48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808" name="Google Shape;808;p48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8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4" name="Google Shape;814;p48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815" name="Google Shape;815;p48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4" name="Google Shape;824;p48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825" name="Google Shape;825;p48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8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8" name="Google Shape;828;p48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829" name="Google Shape;829;p48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48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833" name="Google Shape;833;p48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839" name="Google Shape;839;p48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842" name="Google Shape;842;p48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8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9" name="Google Shape;849;p48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850" name="Google Shape;850;p48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8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6" name="Google Shape;856;p48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857" name="Google Shape;857;p4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9" name="Google Shape;859;p48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860" name="Google Shape;860;p4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4" name="Google Shape;864;p48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48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48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48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8" name="Google Shape;868;p48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869" name="Google Shape;869;p48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8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8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8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48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878" name="Google Shape;878;p48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0" name="Google Shape;880;p48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881" name="Google Shape;881;p48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8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7" name="Google Shape;887;p48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888" name="Google Shape;888;p48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8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5" name="Google Shape;895;p48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896" name="Google Shape;896;p48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9" name="Google Shape;899;p48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900" name="Google Shape;900;p48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8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6" name="Google Shape;906;p48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907" name="Google Shape;907;p48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0" name="Google Shape;910;p48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911" name="Google Shape;911;p48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8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4" name="Google Shape;914;p48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915" name="Google Shape;915;p48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8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8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0" name="Google Shape;920;p48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921" name="Google Shape;921;p48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8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8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8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8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8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8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8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8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8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8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8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8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8" name="Google Shape;948;p48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949" name="Google Shape;949;p48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2" name="Google Shape;972;p48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973" name="Google Shape;973;p48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7" name="Google Shape;987;p48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988" name="Google Shape;988;p48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1" name="Google Shape;991;p48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992" name="Google Shape;992;p48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8" name="Google Shape;998;p48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999" name="Google Shape;999;p4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7" name="Google Shape;1007;p48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008" name="Google Shape;1008;p48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8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1" name="Google Shape;1011;p48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012" name="Google Shape;1012;p48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8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8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7" name="Google Shape;1017;p48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018" name="Google Shape;1018;p48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5" name="Google Shape;1025;p48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026" name="Google Shape;1026;p48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8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2" name="Google Shape;1032;p48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033" name="Google Shape;1033;p48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8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8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2" name="Google Shape;1042;p48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043" name="Google Shape;1043;p48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8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4" name="Google Shape;1054;p48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055" name="Google Shape;1055;p48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0" name="Google Shape;1060;p48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061" name="Google Shape;1061;p48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8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8" name="Google Shape;1068;p48"/>
          <p:cNvGrpSpPr/>
          <p:nvPr/>
        </p:nvGrpSpPr>
        <p:grpSpPr>
          <a:xfrm>
            <a:off x="7243894" y="2184400"/>
            <a:ext cx="433992" cy="422729"/>
            <a:chOff x="5916675" y="927975"/>
            <a:chExt cx="516350" cy="502950"/>
          </a:xfrm>
        </p:grpSpPr>
        <p:sp>
          <p:nvSpPr>
            <p:cNvPr id="1069" name="Google Shape;1069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1" name="Google Shape;1071;p48"/>
          <p:cNvGrpSpPr/>
          <p:nvPr/>
        </p:nvGrpSpPr>
        <p:grpSpPr>
          <a:xfrm>
            <a:off x="6359914" y="2890302"/>
            <a:ext cx="1079481" cy="1051467"/>
            <a:chOff x="5916675" y="927975"/>
            <a:chExt cx="516350" cy="502950"/>
          </a:xfrm>
        </p:grpSpPr>
        <p:sp>
          <p:nvSpPr>
            <p:cNvPr id="1072" name="Google Shape;1072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4" name="Google Shape;1074;p48"/>
          <p:cNvGrpSpPr/>
          <p:nvPr/>
        </p:nvGrpSpPr>
        <p:grpSpPr>
          <a:xfrm>
            <a:off x="6360057" y="2184400"/>
            <a:ext cx="433992" cy="422729"/>
            <a:chOff x="5916675" y="927975"/>
            <a:chExt cx="516350" cy="502950"/>
          </a:xfrm>
        </p:grpSpPr>
        <p:sp>
          <p:nvSpPr>
            <p:cNvPr id="1075" name="Google Shape;1075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7" name="Google Shape;1077;p48"/>
          <p:cNvSpPr/>
          <p:nvPr/>
        </p:nvSpPr>
        <p:spPr>
          <a:xfrm>
            <a:off x="7436055" y="2420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48"/>
          <p:cNvSpPr/>
          <p:nvPr/>
        </p:nvSpPr>
        <p:spPr>
          <a:xfrm>
            <a:off x="6552218" y="2420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48"/>
          <p:cNvSpPr/>
          <p:nvPr/>
        </p:nvSpPr>
        <p:spPr>
          <a:xfrm>
            <a:off x="6837753" y="3478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48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1" name="Google Shape;1081;p48"/>
          <p:cNvSpPr txBox="1"/>
          <p:nvPr>
            <p:ph idx="4294967295" type="body"/>
          </p:nvPr>
        </p:nvSpPr>
        <p:spPr>
          <a:xfrm>
            <a:off x="6248575" y="4071173"/>
            <a:ext cx="20829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Find more icons at </a:t>
            </a:r>
            <a:r>
              <a:rPr lang="en" sz="9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</a:endParaRPr>
          </a:p>
        </p:txBody>
      </p:sp>
      <p:sp>
        <p:nvSpPr>
          <p:cNvPr id="1082" name="Google Shape;1082;p48"/>
          <p:cNvSpPr txBox="1"/>
          <p:nvPr>
            <p:ph idx="4294967295" type="body"/>
          </p:nvPr>
        </p:nvSpPr>
        <p:spPr>
          <a:xfrm>
            <a:off x="6248575" y="693075"/>
            <a:ext cx="20829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SlidesCarnival icons are editable shapes. </a:t>
            </a:r>
            <a:br>
              <a:rPr lang="en" sz="900">
                <a:solidFill>
                  <a:schemeClr val="lt1"/>
                </a:solidFill>
              </a:rPr>
            </a:br>
            <a:br>
              <a:rPr lang="en" sz="900">
                <a:solidFill>
                  <a:schemeClr val="lt1"/>
                </a:solidFill>
              </a:rPr>
            </a:br>
            <a:r>
              <a:rPr lang="en" sz="900">
                <a:solidFill>
                  <a:schemeClr val="lt1"/>
                </a:solidFill>
              </a:rPr>
              <a:t>This means that you can:</a:t>
            </a:r>
            <a:endParaRPr sz="900">
              <a:solidFill>
                <a:schemeClr val="lt1"/>
              </a:solidFill>
            </a:endParaRPr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▫"/>
            </a:pPr>
            <a:r>
              <a:rPr lang="en" sz="900">
                <a:solidFill>
                  <a:schemeClr val="lt1"/>
                </a:solidFill>
              </a:rPr>
              <a:t>Resize them without losing quality.</a:t>
            </a:r>
            <a:endParaRPr sz="900">
              <a:solidFill>
                <a:schemeClr val="lt1"/>
              </a:solidFill>
            </a:endParaRPr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▫"/>
            </a:pPr>
            <a:r>
              <a:rPr lang="en" sz="900">
                <a:solidFill>
                  <a:schemeClr val="lt1"/>
                </a:solidFill>
              </a:rPr>
              <a:t>Change fill color and opacity.</a:t>
            </a:r>
            <a:endParaRPr sz="900">
              <a:solidFill>
                <a:schemeClr val="lt1"/>
              </a:solidFill>
            </a:endParaRPr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▫"/>
            </a:pPr>
            <a:r>
              <a:rPr lang="en" sz="900">
                <a:solidFill>
                  <a:schemeClr val="lt1"/>
                </a:solidFill>
              </a:rPr>
              <a:t>Change line color, width and style.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</a:rPr>
              <a:t>Isn’t that nice? :)</a:t>
            </a:r>
            <a:br>
              <a:rPr lang="en" sz="900">
                <a:solidFill>
                  <a:schemeClr val="lt1"/>
                </a:solidFill>
              </a:rPr>
            </a:br>
            <a:br>
              <a:rPr lang="en" sz="900">
                <a:solidFill>
                  <a:schemeClr val="lt1"/>
                </a:solidFill>
              </a:rPr>
            </a:br>
            <a:r>
              <a:rPr lang="en" sz="900">
                <a:solidFill>
                  <a:schemeClr val="lt1"/>
                </a:solidFill>
              </a:rPr>
              <a:t>Examples:</a:t>
            </a:r>
            <a:endParaRPr sz="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7" name="Google Shape;1087;p49"/>
          <p:cNvGrpSpPr/>
          <p:nvPr/>
        </p:nvGrpSpPr>
        <p:grpSpPr>
          <a:xfrm>
            <a:off x="3058888" y="1397727"/>
            <a:ext cx="445718" cy="445753"/>
            <a:chOff x="3706812" y="-601900"/>
            <a:chExt cx="4792662" cy="4787899"/>
          </a:xfrm>
        </p:grpSpPr>
        <p:sp>
          <p:nvSpPr>
            <p:cNvPr id="1088" name="Google Shape;1088;p49"/>
            <p:cNvSpPr/>
            <p:nvPr/>
          </p:nvSpPr>
          <p:spPr>
            <a:xfrm>
              <a:off x="5913437" y="241752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9"/>
            <p:cNvSpPr/>
            <p:nvPr/>
          </p:nvSpPr>
          <p:spPr>
            <a:xfrm>
              <a:off x="4137025" y="2504838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9"/>
            <p:cNvSpPr/>
            <p:nvPr/>
          </p:nvSpPr>
          <p:spPr>
            <a:xfrm>
              <a:off x="4014787" y="-5796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9"/>
            <p:cNvSpPr/>
            <p:nvPr/>
          </p:nvSpPr>
          <p:spPr>
            <a:xfrm>
              <a:off x="3706812" y="71890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7170737" y="55538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9"/>
            <p:cNvSpPr/>
            <p:nvPr/>
          </p:nvSpPr>
          <p:spPr>
            <a:xfrm>
              <a:off x="6045200" y="-60190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4" name="Google Shape;1094;p49"/>
          <p:cNvGrpSpPr/>
          <p:nvPr/>
        </p:nvGrpSpPr>
        <p:grpSpPr>
          <a:xfrm>
            <a:off x="1779393" y="1397757"/>
            <a:ext cx="443331" cy="445437"/>
            <a:chOff x="1400175" y="-310871"/>
            <a:chExt cx="4473575" cy="4476750"/>
          </a:xfrm>
        </p:grpSpPr>
        <p:sp>
          <p:nvSpPr>
            <p:cNvPr id="1095" name="Google Shape;1095;p49"/>
            <p:cNvSpPr/>
            <p:nvPr/>
          </p:nvSpPr>
          <p:spPr>
            <a:xfrm>
              <a:off x="1400175" y="1603654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9"/>
            <p:cNvSpPr/>
            <p:nvPr/>
          </p:nvSpPr>
          <p:spPr>
            <a:xfrm>
              <a:off x="3314700" y="2032279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9"/>
            <p:cNvSpPr/>
            <p:nvPr/>
          </p:nvSpPr>
          <p:spPr>
            <a:xfrm>
              <a:off x="3741737" y="-307696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9"/>
            <p:cNvSpPr/>
            <p:nvPr/>
          </p:nvSpPr>
          <p:spPr>
            <a:xfrm>
              <a:off x="1400175" y="-310871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9" name="Google Shape;1099;p49"/>
          <p:cNvGrpSpPr/>
          <p:nvPr/>
        </p:nvGrpSpPr>
        <p:grpSpPr>
          <a:xfrm>
            <a:off x="1138046" y="1397771"/>
            <a:ext cx="446045" cy="445465"/>
            <a:chOff x="1649412" y="-789116"/>
            <a:chExt cx="5011737" cy="5016500"/>
          </a:xfrm>
        </p:grpSpPr>
        <p:sp>
          <p:nvSpPr>
            <p:cNvPr id="1100" name="Google Shape;1100;p49"/>
            <p:cNvSpPr/>
            <p:nvPr/>
          </p:nvSpPr>
          <p:spPr>
            <a:xfrm>
              <a:off x="2008187" y="2309684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4271962" y="-784354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1649412" y="-789116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49"/>
          <p:cNvGrpSpPr/>
          <p:nvPr/>
        </p:nvGrpSpPr>
        <p:grpSpPr>
          <a:xfrm>
            <a:off x="2418397" y="1398024"/>
            <a:ext cx="444870" cy="445286"/>
            <a:chOff x="1301750" y="-824954"/>
            <a:chExt cx="5095875" cy="5100637"/>
          </a:xfrm>
        </p:grpSpPr>
        <p:sp>
          <p:nvSpPr>
            <p:cNvPr id="1104" name="Google Shape;1104;p49"/>
            <p:cNvSpPr/>
            <p:nvPr/>
          </p:nvSpPr>
          <p:spPr>
            <a:xfrm>
              <a:off x="1301750" y="800646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2387600" y="2658021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9"/>
            <p:cNvSpPr/>
            <p:nvPr/>
          </p:nvSpPr>
          <p:spPr>
            <a:xfrm>
              <a:off x="4546600" y="1045121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9"/>
            <p:cNvSpPr/>
            <p:nvPr/>
          </p:nvSpPr>
          <p:spPr>
            <a:xfrm>
              <a:off x="3962400" y="-82019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1466850" y="-824954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9" name="Google Shape;1109;p49"/>
          <p:cNvGrpSpPr/>
          <p:nvPr/>
        </p:nvGrpSpPr>
        <p:grpSpPr>
          <a:xfrm>
            <a:off x="4341570" y="1397933"/>
            <a:ext cx="445621" cy="445591"/>
            <a:chOff x="5732756" y="2436072"/>
            <a:chExt cx="719905" cy="719856"/>
          </a:xfrm>
        </p:grpSpPr>
        <p:sp>
          <p:nvSpPr>
            <p:cNvPr id="1110" name="Google Shape;1110;p49"/>
            <p:cNvSpPr/>
            <p:nvPr/>
          </p:nvSpPr>
          <p:spPr>
            <a:xfrm>
              <a:off x="5732756" y="2436072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6094186" y="2436072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5787732" y="2878746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3" name="Google Shape;1113;p49"/>
          <p:cNvGrpSpPr/>
          <p:nvPr/>
        </p:nvGrpSpPr>
        <p:grpSpPr>
          <a:xfrm>
            <a:off x="4982887" y="1397927"/>
            <a:ext cx="445627" cy="445604"/>
            <a:chOff x="6768809" y="2436062"/>
            <a:chExt cx="719915" cy="719877"/>
          </a:xfrm>
        </p:grpSpPr>
        <p:sp>
          <p:nvSpPr>
            <p:cNvPr id="1114" name="Google Shape;1114;p49"/>
            <p:cNvSpPr/>
            <p:nvPr/>
          </p:nvSpPr>
          <p:spPr>
            <a:xfrm>
              <a:off x="6768809" y="2436751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6768809" y="2755829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7129915" y="243606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7088567" y="2797378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8" name="Google Shape;1118;p49"/>
          <p:cNvGrpSpPr/>
          <p:nvPr/>
        </p:nvGrpSpPr>
        <p:grpSpPr>
          <a:xfrm>
            <a:off x="5624209" y="1397956"/>
            <a:ext cx="445753" cy="445545"/>
            <a:chOff x="7804870" y="2436109"/>
            <a:chExt cx="720118" cy="719782"/>
          </a:xfrm>
        </p:grpSpPr>
        <p:sp>
          <p:nvSpPr>
            <p:cNvPr id="1119" name="Google Shape;1119;p49"/>
            <p:cNvSpPr/>
            <p:nvPr/>
          </p:nvSpPr>
          <p:spPr>
            <a:xfrm>
              <a:off x="7804870" y="2676638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9"/>
            <p:cNvSpPr/>
            <p:nvPr/>
          </p:nvSpPr>
          <p:spPr>
            <a:xfrm>
              <a:off x="7823833" y="2436109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9"/>
            <p:cNvSpPr/>
            <p:nvPr/>
          </p:nvSpPr>
          <p:spPr>
            <a:xfrm>
              <a:off x="8277575" y="2686782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9"/>
            <p:cNvSpPr/>
            <p:nvPr/>
          </p:nvSpPr>
          <p:spPr>
            <a:xfrm>
              <a:off x="8166284" y="2436109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9"/>
            <p:cNvSpPr/>
            <p:nvPr/>
          </p:nvSpPr>
          <p:spPr>
            <a:xfrm>
              <a:off x="7965147" y="2937004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4" name="Google Shape;1124;p49"/>
          <p:cNvGrpSpPr/>
          <p:nvPr/>
        </p:nvGrpSpPr>
        <p:grpSpPr>
          <a:xfrm>
            <a:off x="6265657" y="1397725"/>
            <a:ext cx="446293" cy="446006"/>
            <a:chOff x="8841135" y="2435737"/>
            <a:chExt cx="720990" cy="720527"/>
          </a:xfrm>
        </p:grpSpPr>
        <p:sp>
          <p:nvSpPr>
            <p:cNvPr id="1125" name="Google Shape;1125;p49"/>
            <p:cNvSpPr/>
            <p:nvPr/>
          </p:nvSpPr>
          <p:spPr>
            <a:xfrm>
              <a:off x="8841135" y="2628541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8899694" y="2892171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8889742" y="2435737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9"/>
            <p:cNvSpPr/>
            <p:nvPr/>
          </p:nvSpPr>
          <p:spPr>
            <a:xfrm>
              <a:off x="9198969" y="2435737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9"/>
            <p:cNvSpPr/>
            <p:nvPr/>
          </p:nvSpPr>
          <p:spPr>
            <a:xfrm>
              <a:off x="9351499" y="2614885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9168648" y="2882681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1" name="Google Shape;1131;p49"/>
          <p:cNvGrpSpPr/>
          <p:nvPr/>
        </p:nvGrpSpPr>
        <p:grpSpPr>
          <a:xfrm>
            <a:off x="3699655" y="1397657"/>
            <a:ext cx="445260" cy="445260"/>
            <a:chOff x="4103687" y="75493"/>
            <a:chExt cx="3986212" cy="3986211"/>
          </a:xfrm>
        </p:grpSpPr>
        <p:sp>
          <p:nvSpPr>
            <p:cNvPr id="1132" name="Google Shape;1132;p49"/>
            <p:cNvSpPr/>
            <p:nvPr/>
          </p:nvSpPr>
          <p:spPr>
            <a:xfrm>
              <a:off x="4103687" y="75493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9"/>
            <p:cNvSpPr/>
            <p:nvPr/>
          </p:nvSpPr>
          <p:spPr>
            <a:xfrm>
              <a:off x="5837237" y="75493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4" name="Google Shape;1134;p49"/>
          <p:cNvGrpSpPr/>
          <p:nvPr/>
        </p:nvGrpSpPr>
        <p:grpSpPr>
          <a:xfrm>
            <a:off x="6907645" y="1397961"/>
            <a:ext cx="445803" cy="445535"/>
            <a:chOff x="9878272" y="2436117"/>
            <a:chExt cx="720199" cy="719767"/>
          </a:xfrm>
        </p:grpSpPr>
        <p:sp>
          <p:nvSpPr>
            <p:cNvPr id="1135" name="Google Shape;1135;p49"/>
            <p:cNvSpPr/>
            <p:nvPr/>
          </p:nvSpPr>
          <p:spPr>
            <a:xfrm>
              <a:off x="10056560" y="2717329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9878272" y="2545062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9994853" y="2436117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8" name="Google Shape;1138;p49"/>
          <p:cNvGrpSpPr/>
          <p:nvPr/>
        </p:nvGrpSpPr>
        <p:grpSpPr>
          <a:xfrm>
            <a:off x="7549143" y="1397878"/>
            <a:ext cx="445700" cy="445701"/>
            <a:chOff x="10914618" y="2435984"/>
            <a:chExt cx="720033" cy="720033"/>
          </a:xfrm>
        </p:grpSpPr>
        <p:sp>
          <p:nvSpPr>
            <p:cNvPr id="1139" name="Google Shape;1139;p49"/>
            <p:cNvSpPr/>
            <p:nvPr/>
          </p:nvSpPr>
          <p:spPr>
            <a:xfrm>
              <a:off x="11401733" y="2709379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9"/>
            <p:cNvSpPr/>
            <p:nvPr/>
          </p:nvSpPr>
          <p:spPr>
            <a:xfrm>
              <a:off x="10914618" y="2766278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9"/>
            <p:cNvSpPr/>
            <p:nvPr/>
          </p:nvSpPr>
          <p:spPr>
            <a:xfrm>
              <a:off x="11136202" y="2435984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9"/>
            <p:cNvSpPr/>
            <p:nvPr/>
          </p:nvSpPr>
          <p:spPr>
            <a:xfrm>
              <a:off x="10917856" y="2470216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11069819" y="2862730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9"/>
            <p:cNvSpPr/>
            <p:nvPr/>
          </p:nvSpPr>
          <p:spPr>
            <a:xfrm>
              <a:off x="11263647" y="2509999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5" name="Google Shape;1145;p49"/>
          <p:cNvGrpSpPr/>
          <p:nvPr/>
        </p:nvGrpSpPr>
        <p:grpSpPr>
          <a:xfrm>
            <a:off x="1772664" y="766857"/>
            <a:ext cx="361521" cy="445816"/>
            <a:chOff x="1582665" y="887971"/>
            <a:chExt cx="584040" cy="720220"/>
          </a:xfrm>
        </p:grpSpPr>
        <p:sp>
          <p:nvSpPr>
            <p:cNvPr id="1146" name="Google Shape;1146;p49"/>
            <p:cNvSpPr/>
            <p:nvPr/>
          </p:nvSpPr>
          <p:spPr>
            <a:xfrm>
              <a:off x="1638485" y="1448551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9"/>
            <p:cNvSpPr/>
            <p:nvPr/>
          </p:nvSpPr>
          <p:spPr>
            <a:xfrm>
              <a:off x="1590507" y="1312144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9"/>
            <p:cNvSpPr/>
            <p:nvPr/>
          </p:nvSpPr>
          <p:spPr>
            <a:xfrm>
              <a:off x="1582665" y="1175967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9"/>
            <p:cNvSpPr/>
            <p:nvPr/>
          </p:nvSpPr>
          <p:spPr>
            <a:xfrm>
              <a:off x="1665934" y="887971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9"/>
            <p:cNvSpPr/>
            <p:nvPr/>
          </p:nvSpPr>
          <p:spPr>
            <a:xfrm>
              <a:off x="1639639" y="1039560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1" name="Google Shape;1151;p49"/>
          <p:cNvGrpSpPr/>
          <p:nvPr/>
        </p:nvGrpSpPr>
        <p:grpSpPr>
          <a:xfrm>
            <a:off x="2374048" y="766878"/>
            <a:ext cx="379481" cy="445796"/>
            <a:chOff x="2554206" y="888003"/>
            <a:chExt cx="613055" cy="720187"/>
          </a:xfrm>
        </p:grpSpPr>
        <p:sp>
          <p:nvSpPr>
            <p:cNvPr id="1152" name="Google Shape;1152;p49"/>
            <p:cNvSpPr/>
            <p:nvPr/>
          </p:nvSpPr>
          <p:spPr>
            <a:xfrm flipH="1">
              <a:off x="2721847" y="888003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9"/>
            <p:cNvSpPr/>
            <p:nvPr/>
          </p:nvSpPr>
          <p:spPr>
            <a:xfrm flipH="1">
              <a:off x="2554206" y="949322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9"/>
            <p:cNvSpPr/>
            <p:nvPr/>
          </p:nvSpPr>
          <p:spPr>
            <a:xfrm flipH="1">
              <a:off x="2750903" y="1249823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5" name="Google Shape;1155;p49"/>
          <p:cNvGrpSpPr/>
          <p:nvPr/>
        </p:nvGrpSpPr>
        <p:grpSpPr>
          <a:xfrm>
            <a:off x="6922223" y="721218"/>
            <a:ext cx="460705" cy="491455"/>
            <a:chOff x="9901824" y="814241"/>
            <a:chExt cx="744273" cy="793950"/>
          </a:xfrm>
        </p:grpSpPr>
        <p:grpSp>
          <p:nvGrpSpPr>
            <p:cNvPr id="1156" name="Google Shape;1156;p49"/>
            <p:cNvGrpSpPr/>
            <p:nvPr/>
          </p:nvGrpSpPr>
          <p:grpSpPr>
            <a:xfrm>
              <a:off x="9901824" y="814241"/>
              <a:ext cx="744273" cy="793950"/>
              <a:chOff x="9901824" y="814241"/>
              <a:chExt cx="744273" cy="793950"/>
            </a:xfrm>
          </p:grpSpPr>
          <p:sp>
            <p:nvSpPr>
              <p:cNvPr id="1157" name="Google Shape;1157;p49"/>
              <p:cNvSpPr/>
              <p:nvPr/>
            </p:nvSpPr>
            <p:spPr>
              <a:xfrm>
                <a:off x="10463799" y="92069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49"/>
              <p:cNvSpPr/>
              <p:nvPr/>
            </p:nvSpPr>
            <p:spPr>
              <a:xfrm>
                <a:off x="10546077" y="118038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49"/>
              <p:cNvSpPr/>
              <p:nvPr/>
            </p:nvSpPr>
            <p:spPr>
              <a:xfrm>
                <a:off x="10463799" y="137643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49"/>
              <p:cNvSpPr/>
              <p:nvPr/>
            </p:nvSpPr>
            <p:spPr>
              <a:xfrm>
                <a:off x="10008275" y="137710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49"/>
              <p:cNvSpPr/>
              <p:nvPr/>
            </p:nvSpPr>
            <p:spPr>
              <a:xfrm>
                <a:off x="9901824" y="118083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49"/>
              <p:cNvSpPr/>
              <p:nvPr/>
            </p:nvSpPr>
            <p:spPr>
              <a:xfrm>
                <a:off x="10008275" y="92113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49"/>
              <p:cNvSpPr/>
              <p:nvPr/>
            </p:nvSpPr>
            <p:spPr>
              <a:xfrm>
                <a:off x="10267751" y="81424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49"/>
              <p:cNvSpPr/>
              <p:nvPr/>
            </p:nvSpPr>
            <p:spPr>
              <a:xfrm>
                <a:off x="10183698" y="150639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49"/>
              <p:cNvSpPr/>
              <p:nvPr/>
            </p:nvSpPr>
            <p:spPr>
              <a:xfrm>
                <a:off x="10188356" y="1544763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49"/>
              <p:cNvSpPr/>
              <p:nvPr/>
            </p:nvSpPr>
            <p:spPr>
              <a:xfrm>
                <a:off x="10212751" y="158246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67" name="Google Shape;1167;p49"/>
            <p:cNvSpPr/>
            <p:nvPr/>
          </p:nvSpPr>
          <p:spPr>
            <a:xfrm>
              <a:off x="10047751" y="1097446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10063053" y="957728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9"/>
            <p:cNvSpPr/>
            <p:nvPr/>
          </p:nvSpPr>
          <p:spPr>
            <a:xfrm>
              <a:off x="10276400" y="957728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9"/>
            <p:cNvSpPr/>
            <p:nvPr/>
          </p:nvSpPr>
          <p:spPr>
            <a:xfrm>
              <a:off x="10280392" y="1095672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9"/>
            <p:cNvSpPr/>
            <p:nvPr/>
          </p:nvSpPr>
          <p:spPr>
            <a:xfrm>
              <a:off x="10116279" y="1222083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10276400" y="1222083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3" name="Google Shape;1173;p49"/>
          <p:cNvGrpSpPr/>
          <p:nvPr/>
        </p:nvGrpSpPr>
        <p:grpSpPr>
          <a:xfrm>
            <a:off x="2993392" y="767044"/>
            <a:ext cx="369868" cy="445629"/>
            <a:chOff x="3554761" y="888272"/>
            <a:chExt cx="597525" cy="719918"/>
          </a:xfrm>
        </p:grpSpPr>
        <p:sp>
          <p:nvSpPr>
            <p:cNvPr id="1174" name="Google Shape;1174;p49"/>
            <p:cNvSpPr/>
            <p:nvPr/>
          </p:nvSpPr>
          <p:spPr>
            <a:xfrm>
              <a:off x="3615879" y="1253494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3554761" y="1041097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3860350" y="1003838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3644023" y="888272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8" name="Google Shape;1178;p49"/>
          <p:cNvGrpSpPr/>
          <p:nvPr/>
        </p:nvGrpSpPr>
        <p:grpSpPr>
          <a:xfrm>
            <a:off x="3603122" y="766832"/>
            <a:ext cx="370755" cy="445841"/>
            <a:chOff x="4539787" y="887930"/>
            <a:chExt cx="598958" cy="720261"/>
          </a:xfrm>
        </p:grpSpPr>
        <p:sp>
          <p:nvSpPr>
            <p:cNvPr id="1179" name="Google Shape;1179;p49"/>
            <p:cNvSpPr/>
            <p:nvPr/>
          </p:nvSpPr>
          <p:spPr>
            <a:xfrm>
              <a:off x="4849480" y="887930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9"/>
            <p:cNvSpPr/>
            <p:nvPr/>
          </p:nvSpPr>
          <p:spPr>
            <a:xfrm>
              <a:off x="4599335" y="889667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9"/>
            <p:cNvSpPr/>
            <p:nvPr/>
          </p:nvSpPr>
          <p:spPr>
            <a:xfrm>
              <a:off x="4539787" y="1153118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9"/>
            <p:cNvSpPr/>
            <p:nvPr/>
          </p:nvSpPr>
          <p:spPr>
            <a:xfrm>
              <a:off x="4854479" y="1149212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4661491" y="1247301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4" name="Google Shape;1184;p49"/>
          <p:cNvGrpSpPr/>
          <p:nvPr/>
        </p:nvGrpSpPr>
        <p:grpSpPr>
          <a:xfrm>
            <a:off x="4213740" y="766940"/>
            <a:ext cx="366917" cy="445733"/>
            <a:chOff x="5526246" y="888105"/>
            <a:chExt cx="592758" cy="720086"/>
          </a:xfrm>
        </p:grpSpPr>
        <p:sp>
          <p:nvSpPr>
            <p:cNvPr id="1185" name="Google Shape;1185;p49"/>
            <p:cNvSpPr/>
            <p:nvPr/>
          </p:nvSpPr>
          <p:spPr>
            <a:xfrm>
              <a:off x="5632379" y="888105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5835019" y="918609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9"/>
            <p:cNvSpPr/>
            <p:nvPr/>
          </p:nvSpPr>
          <p:spPr>
            <a:xfrm>
              <a:off x="5837907" y="1203713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5725035" y="1256074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5526246" y="1235658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5530337" y="1007479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1" name="Google Shape;1191;p49"/>
          <p:cNvGrpSpPr/>
          <p:nvPr/>
        </p:nvGrpSpPr>
        <p:grpSpPr>
          <a:xfrm>
            <a:off x="1168508" y="766934"/>
            <a:ext cx="364294" cy="445740"/>
            <a:chOff x="606645" y="888094"/>
            <a:chExt cx="588520" cy="720096"/>
          </a:xfrm>
        </p:grpSpPr>
        <p:sp>
          <p:nvSpPr>
            <p:cNvPr id="1192" name="Google Shape;1192;p49"/>
            <p:cNvSpPr/>
            <p:nvPr/>
          </p:nvSpPr>
          <p:spPr>
            <a:xfrm>
              <a:off x="659316" y="1394367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606645" y="1231363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661721" y="1068358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683367" y="888094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6" name="Google Shape;1196;p49"/>
          <p:cNvGrpSpPr/>
          <p:nvPr/>
        </p:nvGrpSpPr>
        <p:grpSpPr>
          <a:xfrm>
            <a:off x="7622791" y="766911"/>
            <a:ext cx="298405" cy="445762"/>
            <a:chOff x="11033597" y="888058"/>
            <a:chExt cx="482075" cy="720133"/>
          </a:xfrm>
        </p:grpSpPr>
        <p:sp>
          <p:nvSpPr>
            <p:cNvPr id="1197" name="Google Shape;1197;p49"/>
            <p:cNvSpPr/>
            <p:nvPr/>
          </p:nvSpPr>
          <p:spPr>
            <a:xfrm>
              <a:off x="11033597" y="1291267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11142821" y="888058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11052228" y="1453343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11051762" y="1128491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1" name="Google Shape;1201;p49"/>
          <p:cNvGrpSpPr/>
          <p:nvPr/>
        </p:nvGrpSpPr>
        <p:grpSpPr>
          <a:xfrm>
            <a:off x="6221656" y="721218"/>
            <a:ext cx="460705" cy="491455"/>
            <a:chOff x="8770051" y="814241"/>
            <a:chExt cx="744273" cy="793950"/>
          </a:xfrm>
        </p:grpSpPr>
        <p:sp>
          <p:nvSpPr>
            <p:cNvPr id="1202" name="Google Shape;1202;p49"/>
            <p:cNvSpPr/>
            <p:nvPr/>
          </p:nvSpPr>
          <p:spPr>
            <a:xfrm>
              <a:off x="8968558" y="1279824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8960465" y="956259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8930121" y="1066656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8930847" y="1173240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9031006" y="1386408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7" name="Google Shape;1207;p49"/>
            <p:cNvGrpSpPr/>
            <p:nvPr/>
          </p:nvGrpSpPr>
          <p:grpSpPr>
            <a:xfrm>
              <a:off x="8770051" y="814241"/>
              <a:ext cx="744273" cy="793950"/>
              <a:chOff x="6565437" y="1464899"/>
              <a:chExt cx="744273" cy="793950"/>
            </a:xfrm>
          </p:grpSpPr>
          <p:sp>
            <p:nvSpPr>
              <p:cNvPr id="1208" name="Google Shape;1208;p49"/>
              <p:cNvSpPr/>
              <p:nvPr/>
            </p:nvSpPr>
            <p:spPr>
              <a:xfrm>
                <a:off x="7127411" y="1571351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49"/>
              <p:cNvSpPr/>
              <p:nvPr/>
            </p:nvSpPr>
            <p:spPr>
              <a:xfrm>
                <a:off x="7209689" y="1831047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49"/>
              <p:cNvSpPr/>
              <p:nvPr/>
            </p:nvSpPr>
            <p:spPr>
              <a:xfrm>
                <a:off x="7127411" y="2027096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49"/>
              <p:cNvSpPr/>
              <p:nvPr/>
            </p:nvSpPr>
            <p:spPr>
              <a:xfrm>
                <a:off x="6671888" y="2027761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49"/>
              <p:cNvSpPr/>
              <p:nvPr/>
            </p:nvSpPr>
            <p:spPr>
              <a:xfrm>
                <a:off x="6565437" y="1831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49"/>
              <p:cNvSpPr/>
              <p:nvPr/>
            </p:nvSpPr>
            <p:spPr>
              <a:xfrm>
                <a:off x="6671888" y="1571794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49"/>
              <p:cNvSpPr/>
              <p:nvPr/>
            </p:nvSpPr>
            <p:spPr>
              <a:xfrm>
                <a:off x="6931363" y="1464899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49"/>
              <p:cNvSpPr/>
              <p:nvPr/>
            </p:nvSpPr>
            <p:spPr>
              <a:xfrm>
                <a:off x="6847311" y="2157055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49"/>
              <p:cNvSpPr/>
              <p:nvPr/>
            </p:nvSpPr>
            <p:spPr>
              <a:xfrm>
                <a:off x="6851968" y="2195422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49"/>
              <p:cNvSpPr/>
              <p:nvPr/>
            </p:nvSpPr>
            <p:spPr>
              <a:xfrm>
                <a:off x="6876364" y="2233123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18" name="Google Shape;1218;p49"/>
          <p:cNvGrpSpPr/>
          <p:nvPr/>
        </p:nvGrpSpPr>
        <p:grpSpPr>
          <a:xfrm>
            <a:off x="4820520" y="721218"/>
            <a:ext cx="460705" cy="491455"/>
            <a:chOff x="6506504" y="814241"/>
            <a:chExt cx="744273" cy="793950"/>
          </a:xfrm>
        </p:grpSpPr>
        <p:sp>
          <p:nvSpPr>
            <p:cNvPr id="1219" name="Google Shape;1219;p49"/>
            <p:cNvSpPr/>
            <p:nvPr/>
          </p:nvSpPr>
          <p:spPr>
            <a:xfrm>
              <a:off x="6666683" y="956284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6664423" y="1136832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6727642" y="1316886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2" name="Google Shape;1222;p49"/>
            <p:cNvGrpSpPr/>
            <p:nvPr/>
          </p:nvGrpSpPr>
          <p:grpSpPr>
            <a:xfrm>
              <a:off x="6506504" y="814241"/>
              <a:ext cx="744273" cy="793950"/>
              <a:chOff x="6565437" y="1464899"/>
              <a:chExt cx="744273" cy="793950"/>
            </a:xfrm>
          </p:grpSpPr>
          <p:sp>
            <p:nvSpPr>
              <p:cNvPr id="1223" name="Google Shape;1223;p49"/>
              <p:cNvSpPr/>
              <p:nvPr/>
            </p:nvSpPr>
            <p:spPr>
              <a:xfrm>
                <a:off x="7127411" y="1571351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49"/>
              <p:cNvSpPr/>
              <p:nvPr/>
            </p:nvSpPr>
            <p:spPr>
              <a:xfrm>
                <a:off x="7209689" y="1831047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49"/>
              <p:cNvSpPr/>
              <p:nvPr/>
            </p:nvSpPr>
            <p:spPr>
              <a:xfrm>
                <a:off x="7127411" y="2027096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49"/>
              <p:cNvSpPr/>
              <p:nvPr/>
            </p:nvSpPr>
            <p:spPr>
              <a:xfrm>
                <a:off x="6671888" y="2027761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49"/>
              <p:cNvSpPr/>
              <p:nvPr/>
            </p:nvSpPr>
            <p:spPr>
              <a:xfrm>
                <a:off x="6565437" y="1831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49"/>
              <p:cNvSpPr/>
              <p:nvPr/>
            </p:nvSpPr>
            <p:spPr>
              <a:xfrm>
                <a:off x="6671888" y="1571794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49"/>
              <p:cNvSpPr/>
              <p:nvPr/>
            </p:nvSpPr>
            <p:spPr>
              <a:xfrm>
                <a:off x="6931363" y="1464899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49"/>
              <p:cNvSpPr/>
              <p:nvPr/>
            </p:nvSpPr>
            <p:spPr>
              <a:xfrm>
                <a:off x="6847311" y="2157055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49"/>
              <p:cNvSpPr/>
              <p:nvPr/>
            </p:nvSpPr>
            <p:spPr>
              <a:xfrm>
                <a:off x="6851968" y="2195422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49"/>
              <p:cNvSpPr/>
              <p:nvPr/>
            </p:nvSpPr>
            <p:spPr>
              <a:xfrm>
                <a:off x="6876364" y="2233123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33" name="Google Shape;1233;p49"/>
          <p:cNvGrpSpPr/>
          <p:nvPr/>
        </p:nvGrpSpPr>
        <p:grpSpPr>
          <a:xfrm>
            <a:off x="5521088" y="721218"/>
            <a:ext cx="460705" cy="491455"/>
            <a:chOff x="7638277" y="814241"/>
            <a:chExt cx="744273" cy="793950"/>
          </a:xfrm>
        </p:grpSpPr>
        <p:sp>
          <p:nvSpPr>
            <p:cNvPr id="1234" name="Google Shape;1234;p49"/>
            <p:cNvSpPr/>
            <p:nvPr/>
          </p:nvSpPr>
          <p:spPr>
            <a:xfrm>
              <a:off x="8012931" y="956284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7789628" y="956334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8012931" y="1218159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7804733" y="1218159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8" name="Google Shape;1238;p49"/>
            <p:cNvGrpSpPr/>
            <p:nvPr/>
          </p:nvGrpSpPr>
          <p:grpSpPr>
            <a:xfrm>
              <a:off x="7638277" y="814241"/>
              <a:ext cx="744273" cy="793950"/>
              <a:chOff x="6565437" y="1464899"/>
              <a:chExt cx="744273" cy="793950"/>
            </a:xfrm>
          </p:grpSpPr>
          <p:sp>
            <p:nvSpPr>
              <p:cNvPr id="1239" name="Google Shape;1239;p49"/>
              <p:cNvSpPr/>
              <p:nvPr/>
            </p:nvSpPr>
            <p:spPr>
              <a:xfrm>
                <a:off x="7127411" y="1571351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49"/>
              <p:cNvSpPr/>
              <p:nvPr/>
            </p:nvSpPr>
            <p:spPr>
              <a:xfrm>
                <a:off x="7209689" y="1831047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49"/>
              <p:cNvSpPr/>
              <p:nvPr/>
            </p:nvSpPr>
            <p:spPr>
              <a:xfrm>
                <a:off x="7127411" y="2027096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49"/>
              <p:cNvSpPr/>
              <p:nvPr/>
            </p:nvSpPr>
            <p:spPr>
              <a:xfrm>
                <a:off x="6671888" y="2027761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49"/>
              <p:cNvSpPr/>
              <p:nvPr/>
            </p:nvSpPr>
            <p:spPr>
              <a:xfrm>
                <a:off x="6565437" y="1831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49"/>
              <p:cNvSpPr/>
              <p:nvPr/>
            </p:nvSpPr>
            <p:spPr>
              <a:xfrm>
                <a:off x="6671888" y="1571794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49"/>
              <p:cNvSpPr/>
              <p:nvPr/>
            </p:nvSpPr>
            <p:spPr>
              <a:xfrm>
                <a:off x="6931363" y="1464899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49"/>
              <p:cNvSpPr/>
              <p:nvPr/>
            </p:nvSpPr>
            <p:spPr>
              <a:xfrm>
                <a:off x="6847311" y="2157055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49"/>
              <p:cNvSpPr/>
              <p:nvPr/>
            </p:nvSpPr>
            <p:spPr>
              <a:xfrm>
                <a:off x="6851968" y="2195422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49"/>
              <p:cNvSpPr/>
              <p:nvPr/>
            </p:nvSpPr>
            <p:spPr>
              <a:xfrm>
                <a:off x="6876364" y="2233123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49" name="Google Shape;1249;p49"/>
          <p:cNvGrpSpPr/>
          <p:nvPr/>
        </p:nvGrpSpPr>
        <p:grpSpPr>
          <a:xfrm>
            <a:off x="3061198" y="2682173"/>
            <a:ext cx="445779" cy="400764"/>
            <a:chOff x="3778727" y="3968016"/>
            <a:chExt cx="720160" cy="647438"/>
          </a:xfrm>
        </p:grpSpPr>
        <p:sp>
          <p:nvSpPr>
            <p:cNvPr id="1250" name="Google Shape;1250;p49"/>
            <p:cNvSpPr/>
            <p:nvPr/>
          </p:nvSpPr>
          <p:spPr>
            <a:xfrm>
              <a:off x="3957011" y="4409821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4002092" y="4507321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9"/>
            <p:cNvSpPr/>
            <p:nvPr/>
          </p:nvSpPr>
          <p:spPr>
            <a:xfrm>
              <a:off x="3780312" y="4026607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9"/>
            <p:cNvSpPr/>
            <p:nvPr/>
          </p:nvSpPr>
          <p:spPr>
            <a:xfrm>
              <a:off x="3868662" y="4217988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9"/>
            <p:cNvSpPr/>
            <p:nvPr/>
          </p:nvSpPr>
          <p:spPr>
            <a:xfrm>
              <a:off x="3824940" y="4122297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3912610" y="4313678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3778727" y="3968016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7" name="Google Shape;1257;p49"/>
          <p:cNvGrpSpPr/>
          <p:nvPr/>
        </p:nvGrpSpPr>
        <p:grpSpPr>
          <a:xfrm>
            <a:off x="1138083" y="2667248"/>
            <a:ext cx="445680" cy="430613"/>
            <a:chOff x="557494" y="3943905"/>
            <a:chExt cx="720000" cy="695660"/>
          </a:xfrm>
        </p:grpSpPr>
        <p:sp>
          <p:nvSpPr>
            <p:cNvPr id="1258" name="Google Shape;1258;p49"/>
            <p:cNvSpPr/>
            <p:nvPr/>
          </p:nvSpPr>
          <p:spPr>
            <a:xfrm>
              <a:off x="557494" y="3943905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651816" y="4237675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564298" y="4047588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739569" y="4428695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2" name="Google Shape;1262;p49"/>
          <p:cNvGrpSpPr/>
          <p:nvPr/>
        </p:nvGrpSpPr>
        <p:grpSpPr>
          <a:xfrm>
            <a:off x="4343305" y="2659659"/>
            <a:ext cx="445833" cy="445792"/>
            <a:chOff x="5926265" y="3931644"/>
            <a:chExt cx="720246" cy="720181"/>
          </a:xfrm>
        </p:grpSpPr>
        <p:sp>
          <p:nvSpPr>
            <p:cNvPr id="1263" name="Google Shape;1263;p49"/>
            <p:cNvSpPr/>
            <p:nvPr/>
          </p:nvSpPr>
          <p:spPr>
            <a:xfrm>
              <a:off x="5926265" y="3931644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5926265" y="4296205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6290862" y="4296205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6290862" y="3931644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7" name="Google Shape;1267;p49"/>
          <p:cNvGrpSpPr/>
          <p:nvPr/>
        </p:nvGrpSpPr>
        <p:grpSpPr>
          <a:xfrm>
            <a:off x="1779066" y="2679213"/>
            <a:ext cx="445680" cy="406684"/>
            <a:chOff x="1631150" y="3963234"/>
            <a:chExt cx="720000" cy="657002"/>
          </a:xfrm>
        </p:grpSpPr>
        <p:sp>
          <p:nvSpPr>
            <p:cNvPr id="1268" name="Google Shape;1268;p49"/>
            <p:cNvSpPr/>
            <p:nvPr/>
          </p:nvSpPr>
          <p:spPr>
            <a:xfrm>
              <a:off x="1631150" y="3963234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1846141" y="4464896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9"/>
            <p:cNvSpPr/>
            <p:nvPr/>
          </p:nvSpPr>
          <p:spPr>
            <a:xfrm>
              <a:off x="1776241" y="4321879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9"/>
            <p:cNvSpPr/>
            <p:nvPr/>
          </p:nvSpPr>
          <p:spPr>
            <a:xfrm>
              <a:off x="1639308" y="4039143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1708546" y="4181721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3" name="Google Shape;1273;p49"/>
          <p:cNvGrpSpPr/>
          <p:nvPr/>
        </p:nvGrpSpPr>
        <p:grpSpPr>
          <a:xfrm>
            <a:off x="2420095" y="2678629"/>
            <a:ext cx="445680" cy="407853"/>
            <a:chOff x="2704878" y="3962290"/>
            <a:chExt cx="720000" cy="658889"/>
          </a:xfrm>
        </p:grpSpPr>
        <p:sp>
          <p:nvSpPr>
            <p:cNvPr id="1274" name="Google Shape;1274;p49"/>
            <p:cNvSpPr/>
            <p:nvPr/>
          </p:nvSpPr>
          <p:spPr>
            <a:xfrm>
              <a:off x="2704878" y="3962290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2824150" y="4257325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2939432" y="4493753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2882012" y="4375650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2710863" y="4024227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2768061" y="4141886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0" name="Google Shape;1280;p49"/>
          <p:cNvGrpSpPr/>
          <p:nvPr/>
        </p:nvGrpSpPr>
        <p:grpSpPr>
          <a:xfrm>
            <a:off x="3702366" y="2680587"/>
            <a:ext cx="445549" cy="403935"/>
            <a:chOff x="4852681" y="3965454"/>
            <a:chExt cx="719788" cy="652561"/>
          </a:xfrm>
        </p:grpSpPr>
        <p:sp>
          <p:nvSpPr>
            <p:cNvPr id="1281" name="Google Shape;1281;p49"/>
            <p:cNvSpPr/>
            <p:nvPr/>
          </p:nvSpPr>
          <p:spPr>
            <a:xfrm>
              <a:off x="5209000" y="4246819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4852681" y="4246819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5044529" y="3965454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4" name="Google Shape;1284;p49"/>
          <p:cNvGrpSpPr/>
          <p:nvPr/>
        </p:nvGrpSpPr>
        <p:grpSpPr>
          <a:xfrm>
            <a:off x="4984527" y="2671024"/>
            <a:ext cx="445818" cy="423063"/>
            <a:chOff x="7000306" y="3950004"/>
            <a:chExt cx="720224" cy="683463"/>
          </a:xfrm>
        </p:grpSpPr>
        <p:sp>
          <p:nvSpPr>
            <p:cNvPr id="1285" name="Google Shape;1285;p49"/>
            <p:cNvSpPr/>
            <p:nvPr/>
          </p:nvSpPr>
          <p:spPr>
            <a:xfrm>
              <a:off x="7360523" y="4087992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7359894" y="4304384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7079935" y="4304384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7000306" y="4087992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9"/>
            <p:cNvSpPr/>
            <p:nvPr/>
          </p:nvSpPr>
          <p:spPr>
            <a:xfrm>
              <a:off x="7228925" y="3950004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0" name="Google Shape;1290;p49"/>
          <p:cNvGrpSpPr/>
          <p:nvPr/>
        </p:nvGrpSpPr>
        <p:grpSpPr>
          <a:xfrm>
            <a:off x="5625735" y="2668821"/>
            <a:ext cx="445779" cy="427468"/>
            <a:chOff x="8074325" y="3946445"/>
            <a:chExt cx="720160" cy="690579"/>
          </a:xfrm>
        </p:grpSpPr>
        <p:sp>
          <p:nvSpPr>
            <p:cNvPr id="1291" name="Google Shape;1291;p49"/>
            <p:cNvSpPr/>
            <p:nvPr/>
          </p:nvSpPr>
          <p:spPr>
            <a:xfrm>
              <a:off x="8177523" y="4291846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9"/>
            <p:cNvSpPr/>
            <p:nvPr/>
          </p:nvSpPr>
          <p:spPr>
            <a:xfrm>
              <a:off x="8434850" y="3946445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9"/>
            <p:cNvSpPr/>
            <p:nvPr/>
          </p:nvSpPr>
          <p:spPr>
            <a:xfrm>
              <a:off x="8434850" y="4171301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8434850" y="4291846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8074325" y="4171301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8177523" y="3946445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7" name="Google Shape;1297;p49"/>
          <p:cNvGrpSpPr/>
          <p:nvPr/>
        </p:nvGrpSpPr>
        <p:grpSpPr>
          <a:xfrm>
            <a:off x="6908080" y="2682770"/>
            <a:ext cx="445629" cy="399565"/>
            <a:chOff x="9878975" y="3932835"/>
            <a:chExt cx="719918" cy="645502"/>
          </a:xfrm>
        </p:grpSpPr>
        <p:sp>
          <p:nvSpPr>
            <p:cNvPr id="1298" name="Google Shape;1298;p49"/>
            <p:cNvSpPr/>
            <p:nvPr/>
          </p:nvSpPr>
          <p:spPr>
            <a:xfrm>
              <a:off x="10225338" y="4216303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9"/>
            <p:cNvSpPr/>
            <p:nvPr/>
          </p:nvSpPr>
          <p:spPr>
            <a:xfrm>
              <a:off x="10067759" y="3932835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9"/>
            <p:cNvSpPr/>
            <p:nvPr/>
          </p:nvSpPr>
          <p:spPr>
            <a:xfrm>
              <a:off x="9878975" y="4216303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1" name="Google Shape;1301;p49"/>
          <p:cNvGrpSpPr/>
          <p:nvPr/>
        </p:nvGrpSpPr>
        <p:grpSpPr>
          <a:xfrm>
            <a:off x="7549097" y="2671571"/>
            <a:ext cx="445785" cy="421964"/>
            <a:chOff x="10914544" y="3914742"/>
            <a:chExt cx="720170" cy="681687"/>
          </a:xfrm>
        </p:grpSpPr>
        <p:sp>
          <p:nvSpPr>
            <p:cNvPr id="1302" name="Google Shape;1302;p49"/>
            <p:cNvSpPr/>
            <p:nvPr/>
          </p:nvSpPr>
          <p:spPr>
            <a:xfrm>
              <a:off x="10914544" y="3914742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10933187" y="4266889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11285615" y="4203950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11222808" y="3914742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6" name="Google Shape;1306;p49"/>
          <p:cNvGrpSpPr/>
          <p:nvPr/>
        </p:nvGrpSpPr>
        <p:grpSpPr>
          <a:xfrm>
            <a:off x="6266887" y="2679685"/>
            <a:ext cx="445805" cy="405735"/>
            <a:chOff x="8843122" y="3927851"/>
            <a:chExt cx="720202" cy="655469"/>
          </a:xfrm>
        </p:grpSpPr>
        <p:sp>
          <p:nvSpPr>
            <p:cNvPr id="1307" name="Google Shape;1307;p49"/>
            <p:cNvSpPr/>
            <p:nvPr/>
          </p:nvSpPr>
          <p:spPr>
            <a:xfrm>
              <a:off x="8843122" y="4171964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9"/>
            <p:cNvSpPr/>
            <p:nvPr/>
          </p:nvSpPr>
          <p:spPr>
            <a:xfrm>
              <a:off x="9232824" y="4171964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9108305" y="4366960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9"/>
            <p:cNvSpPr/>
            <p:nvPr/>
          </p:nvSpPr>
          <p:spPr>
            <a:xfrm>
              <a:off x="8990881" y="3927851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8988924" y="4133407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9232824" y="4134881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3" name="Google Shape;1313;p49"/>
          <p:cNvGrpSpPr/>
          <p:nvPr/>
        </p:nvGrpSpPr>
        <p:grpSpPr>
          <a:xfrm>
            <a:off x="3069757" y="2054447"/>
            <a:ext cx="445812" cy="394518"/>
            <a:chOff x="1510757" y="2856116"/>
            <a:chExt cx="720214" cy="637347"/>
          </a:xfrm>
        </p:grpSpPr>
        <p:sp>
          <p:nvSpPr>
            <p:cNvPr id="1314" name="Google Shape;1314;p49"/>
            <p:cNvSpPr/>
            <p:nvPr/>
          </p:nvSpPr>
          <p:spPr>
            <a:xfrm>
              <a:off x="1774546" y="3106314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9"/>
            <p:cNvSpPr/>
            <p:nvPr/>
          </p:nvSpPr>
          <p:spPr>
            <a:xfrm>
              <a:off x="2000650" y="3057328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1774546" y="2856116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1951107" y="2874552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1858610" y="3341237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1521825" y="3057328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1510757" y="2865598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1" name="Google Shape;1321;p49"/>
          <p:cNvGrpSpPr/>
          <p:nvPr/>
        </p:nvGrpSpPr>
        <p:grpSpPr>
          <a:xfrm>
            <a:off x="3761148" y="2071967"/>
            <a:ext cx="445767" cy="359478"/>
            <a:chOff x="2595501" y="2884420"/>
            <a:chExt cx="720141" cy="580739"/>
          </a:xfrm>
        </p:grpSpPr>
        <p:sp>
          <p:nvSpPr>
            <p:cNvPr id="1322" name="Google Shape;1322;p49"/>
            <p:cNvSpPr/>
            <p:nvPr/>
          </p:nvSpPr>
          <p:spPr>
            <a:xfrm>
              <a:off x="2595501" y="2900502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2903528" y="3190872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2635397" y="3127884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2966382" y="2884420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6" name="Google Shape;1326;p49"/>
          <p:cNvGrpSpPr/>
          <p:nvPr/>
        </p:nvGrpSpPr>
        <p:grpSpPr>
          <a:xfrm>
            <a:off x="5143819" y="2028935"/>
            <a:ext cx="443879" cy="445541"/>
            <a:chOff x="4764809" y="2814902"/>
            <a:chExt cx="717090" cy="719775"/>
          </a:xfrm>
        </p:grpSpPr>
        <p:sp>
          <p:nvSpPr>
            <p:cNvPr id="1327" name="Google Shape;1327;p49"/>
            <p:cNvSpPr/>
            <p:nvPr/>
          </p:nvSpPr>
          <p:spPr>
            <a:xfrm>
              <a:off x="5143387" y="2863070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4783248" y="3048892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4764809" y="2814902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0" name="Google Shape;1330;p49"/>
          <p:cNvGrpSpPr/>
          <p:nvPr/>
        </p:nvGrpSpPr>
        <p:grpSpPr>
          <a:xfrm>
            <a:off x="4452495" y="2057900"/>
            <a:ext cx="445746" cy="387612"/>
            <a:chOff x="3680173" y="2861695"/>
            <a:chExt cx="720106" cy="626190"/>
          </a:xfrm>
        </p:grpSpPr>
        <p:sp>
          <p:nvSpPr>
            <p:cNvPr id="1331" name="Google Shape;1331;p49"/>
            <p:cNvSpPr/>
            <p:nvPr/>
          </p:nvSpPr>
          <p:spPr>
            <a:xfrm>
              <a:off x="3680173" y="2863081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3743529" y="3038857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4061000" y="2861695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4" name="Google Shape;1334;p49"/>
          <p:cNvGrpSpPr/>
          <p:nvPr/>
        </p:nvGrpSpPr>
        <p:grpSpPr>
          <a:xfrm>
            <a:off x="6524582" y="2028896"/>
            <a:ext cx="443283" cy="445620"/>
            <a:chOff x="6931035" y="2814838"/>
            <a:chExt cx="716128" cy="719903"/>
          </a:xfrm>
        </p:grpSpPr>
        <p:sp>
          <p:nvSpPr>
            <p:cNvPr id="1335" name="Google Shape;1335;p49"/>
            <p:cNvSpPr/>
            <p:nvPr/>
          </p:nvSpPr>
          <p:spPr>
            <a:xfrm>
              <a:off x="7304099" y="3060801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6931035" y="3060801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7175631" y="281483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7175631" y="3189373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9" name="Google Shape;1339;p49"/>
          <p:cNvGrpSpPr/>
          <p:nvPr/>
        </p:nvGrpSpPr>
        <p:grpSpPr>
          <a:xfrm>
            <a:off x="5833276" y="2028848"/>
            <a:ext cx="445727" cy="445714"/>
            <a:chOff x="5846429" y="2814762"/>
            <a:chExt cx="720076" cy="720055"/>
          </a:xfrm>
        </p:grpSpPr>
        <p:sp>
          <p:nvSpPr>
            <p:cNvPr id="1340" name="Google Shape;1340;p49"/>
            <p:cNvSpPr/>
            <p:nvPr/>
          </p:nvSpPr>
          <p:spPr>
            <a:xfrm>
              <a:off x="6207893" y="2814762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5846429" y="2817371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5849043" y="3111702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6143252" y="3176450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4" name="Google Shape;1344;p49"/>
          <p:cNvGrpSpPr/>
          <p:nvPr/>
        </p:nvGrpSpPr>
        <p:grpSpPr>
          <a:xfrm>
            <a:off x="2520481" y="2028793"/>
            <a:ext cx="303698" cy="445825"/>
            <a:chOff x="655600" y="2814673"/>
            <a:chExt cx="490627" cy="720234"/>
          </a:xfrm>
        </p:grpSpPr>
        <p:sp>
          <p:nvSpPr>
            <p:cNvPr id="1345" name="Google Shape;1345;p49"/>
            <p:cNvSpPr/>
            <p:nvPr/>
          </p:nvSpPr>
          <p:spPr>
            <a:xfrm>
              <a:off x="781315" y="3092259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850087" y="2814673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655600" y="2895191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673846" y="3285099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959159" y="3165933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0" name="Google Shape;1350;p49"/>
          <p:cNvGrpSpPr/>
          <p:nvPr/>
        </p:nvGrpSpPr>
        <p:grpSpPr>
          <a:xfrm>
            <a:off x="7213443" y="2028909"/>
            <a:ext cx="189785" cy="445592"/>
            <a:chOff x="8011692" y="2814860"/>
            <a:chExt cx="306600" cy="719859"/>
          </a:xfrm>
        </p:grpSpPr>
        <p:sp>
          <p:nvSpPr>
            <p:cNvPr id="1351" name="Google Shape;1351;p49"/>
            <p:cNvSpPr/>
            <p:nvPr/>
          </p:nvSpPr>
          <p:spPr>
            <a:xfrm>
              <a:off x="8011692" y="3515791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8011692" y="2814860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9"/>
            <p:cNvSpPr txBox="1"/>
            <p:nvPr/>
          </p:nvSpPr>
          <p:spPr>
            <a:xfrm>
              <a:off x="8011692" y="3026027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9"/>
            <p:cNvSpPr txBox="1"/>
            <p:nvPr/>
          </p:nvSpPr>
          <p:spPr>
            <a:xfrm>
              <a:off x="8011692" y="2862378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9"/>
            <p:cNvSpPr txBox="1"/>
            <p:nvPr/>
          </p:nvSpPr>
          <p:spPr>
            <a:xfrm>
              <a:off x="8011692" y="3348987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9"/>
            <p:cNvSpPr txBox="1"/>
            <p:nvPr/>
          </p:nvSpPr>
          <p:spPr>
            <a:xfrm>
              <a:off x="8011692" y="3187507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7" name="Google Shape;1357;p49"/>
          <p:cNvGrpSpPr/>
          <p:nvPr/>
        </p:nvGrpSpPr>
        <p:grpSpPr>
          <a:xfrm>
            <a:off x="7648230" y="2028659"/>
            <a:ext cx="246199" cy="445516"/>
            <a:chOff x="4556125" y="-2227263"/>
            <a:chExt cx="3081338" cy="5568950"/>
          </a:xfrm>
        </p:grpSpPr>
        <p:sp>
          <p:nvSpPr>
            <p:cNvPr id="1358" name="Google Shape;1358;p49"/>
            <p:cNvSpPr/>
            <p:nvPr/>
          </p:nvSpPr>
          <p:spPr>
            <a:xfrm>
              <a:off x="4756150" y="-2227263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4556125" y="-1500188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4556125" y="-68897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9"/>
            <p:cNvSpPr/>
            <p:nvPr/>
          </p:nvSpPr>
          <p:spPr>
            <a:xfrm>
              <a:off x="4556125" y="1238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9"/>
            <p:cNvSpPr/>
            <p:nvPr/>
          </p:nvSpPr>
          <p:spPr>
            <a:xfrm>
              <a:off x="4830762" y="16192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5078412" y="12096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6389687" y="9874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5" name="Google Shape;1365;p49"/>
          <p:cNvGrpSpPr/>
          <p:nvPr/>
        </p:nvGrpSpPr>
        <p:grpSpPr>
          <a:xfrm>
            <a:off x="1829253" y="2028859"/>
            <a:ext cx="445768" cy="445697"/>
            <a:chOff x="1674084" y="2845682"/>
            <a:chExt cx="720142" cy="720027"/>
          </a:xfrm>
        </p:grpSpPr>
        <p:sp>
          <p:nvSpPr>
            <p:cNvPr id="1366" name="Google Shape;1366;p49"/>
            <p:cNvSpPr/>
            <p:nvPr/>
          </p:nvSpPr>
          <p:spPr>
            <a:xfrm>
              <a:off x="1674084" y="2985652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1674084" y="3165349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1861110" y="2845682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2040679" y="2845682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1674084" y="3345355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1674084" y="2845682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1995010" y="3384770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2220560" y="2845682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2214346" y="3031585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1814198" y="3384770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2214346" y="3211281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2174890" y="3390978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8" name="Google Shape;1378;p49"/>
          <p:cNvGrpSpPr/>
          <p:nvPr/>
        </p:nvGrpSpPr>
        <p:grpSpPr>
          <a:xfrm>
            <a:off x="1138094" y="2028821"/>
            <a:ext cx="445578" cy="445773"/>
            <a:chOff x="557511" y="2845620"/>
            <a:chExt cx="719836" cy="720150"/>
          </a:xfrm>
        </p:grpSpPr>
        <p:sp>
          <p:nvSpPr>
            <p:cNvPr id="1379" name="Google Shape;1379;p49"/>
            <p:cNvSpPr/>
            <p:nvPr/>
          </p:nvSpPr>
          <p:spPr>
            <a:xfrm>
              <a:off x="557511" y="2845620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929646" y="2845620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557511" y="3131106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842804" y="3218897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3" name="Google Shape;1383;p49"/>
          <p:cNvGrpSpPr/>
          <p:nvPr/>
        </p:nvGrpSpPr>
        <p:grpSpPr>
          <a:xfrm>
            <a:off x="1081977" y="3312756"/>
            <a:ext cx="445905" cy="400522"/>
            <a:chOff x="1147762" y="-3262577"/>
            <a:chExt cx="5137150" cy="4619626"/>
          </a:xfrm>
        </p:grpSpPr>
        <p:sp>
          <p:nvSpPr>
            <p:cNvPr id="1384" name="Google Shape;1384;p49"/>
            <p:cNvSpPr/>
            <p:nvPr/>
          </p:nvSpPr>
          <p:spPr>
            <a:xfrm>
              <a:off x="1147762" y="-1968764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2617787" y="-87497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2449512" y="-326257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49"/>
          <p:cNvGrpSpPr/>
          <p:nvPr/>
        </p:nvGrpSpPr>
        <p:grpSpPr>
          <a:xfrm>
            <a:off x="1879306" y="3306410"/>
            <a:ext cx="445901" cy="413282"/>
            <a:chOff x="1570037" y="-2877832"/>
            <a:chExt cx="4943475" cy="4576762"/>
          </a:xfrm>
        </p:grpSpPr>
        <p:sp>
          <p:nvSpPr>
            <p:cNvPr id="1388" name="Google Shape;1388;p49"/>
            <p:cNvSpPr/>
            <p:nvPr/>
          </p:nvSpPr>
          <p:spPr>
            <a:xfrm>
              <a:off x="4814887" y="-934732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2355850" y="-55257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2636837" y="-2776232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1570037" y="-1056969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3101975" y="-2877832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4019550" y="-125107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49"/>
          <p:cNvGrpSpPr/>
          <p:nvPr/>
        </p:nvGrpSpPr>
        <p:grpSpPr>
          <a:xfrm>
            <a:off x="4364629" y="3290511"/>
            <a:ext cx="441332" cy="445721"/>
            <a:chOff x="5770007" y="4874390"/>
            <a:chExt cx="712976" cy="720067"/>
          </a:xfrm>
        </p:grpSpPr>
        <p:sp>
          <p:nvSpPr>
            <p:cNvPr id="1395" name="Google Shape;1395;p49"/>
            <p:cNvSpPr/>
            <p:nvPr/>
          </p:nvSpPr>
          <p:spPr>
            <a:xfrm>
              <a:off x="6229483" y="4874390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5770007" y="4874390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6229483" y="5339157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9"/>
            <p:cNvSpPr/>
            <p:nvPr/>
          </p:nvSpPr>
          <p:spPr>
            <a:xfrm>
              <a:off x="5770007" y="5339157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6011100" y="4919987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6011100" y="5384754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5814051" y="5118809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9"/>
            <p:cNvSpPr/>
            <p:nvPr/>
          </p:nvSpPr>
          <p:spPr>
            <a:xfrm>
              <a:off x="6273756" y="5119504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3" name="Google Shape;1403;p49"/>
          <p:cNvGrpSpPr/>
          <p:nvPr/>
        </p:nvGrpSpPr>
        <p:grpSpPr>
          <a:xfrm>
            <a:off x="5157420" y="3312981"/>
            <a:ext cx="445651" cy="400824"/>
            <a:chOff x="7050768" y="4910690"/>
            <a:chExt cx="719953" cy="647534"/>
          </a:xfrm>
        </p:grpSpPr>
        <p:sp>
          <p:nvSpPr>
            <p:cNvPr id="1404" name="Google Shape;1404;p49"/>
            <p:cNvSpPr/>
            <p:nvPr/>
          </p:nvSpPr>
          <p:spPr>
            <a:xfrm>
              <a:off x="7465241" y="4910690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7189726" y="4910690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9"/>
            <p:cNvSpPr/>
            <p:nvPr/>
          </p:nvSpPr>
          <p:spPr>
            <a:xfrm>
              <a:off x="7465241" y="5389324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9"/>
            <p:cNvSpPr/>
            <p:nvPr/>
          </p:nvSpPr>
          <p:spPr>
            <a:xfrm>
              <a:off x="7602721" y="5150192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9"/>
            <p:cNvSpPr/>
            <p:nvPr/>
          </p:nvSpPr>
          <p:spPr>
            <a:xfrm>
              <a:off x="7050768" y="5150192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7189726" y="5389324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9"/>
            <p:cNvSpPr/>
            <p:nvPr/>
          </p:nvSpPr>
          <p:spPr>
            <a:xfrm>
              <a:off x="7134476" y="5039781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9"/>
            <p:cNvSpPr/>
            <p:nvPr/>
          </p:nvSpPr>
          <p:spPr>
            <a:xfrm>
              <a:off x="7351783" y="4948973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9"/>
            <p:cNvSpPr/>
            <p:nvPr/>
          </p:nvSpPr>
          <p:spPr>
            <a:xfrm>
              <a:off x="7548579" y="5279283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7548579" y="5040335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7134476" y="5279283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7351783" y="5427608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6" name="Google Shape;1416;p49"/>
          <p:cNvGrpSpPr/>
          <p:nvPr/>
        </p:nvGrpSpPr>
        <p:grpSpPr>
          <a:xfrm>
            <a:off x="6751936" y="3313051"/>
            <a:ext cx="445681" cy="400651"/>
            <a:chOff x="9626723" y="4910804"/>
            <a:chExt cx="720002" cy="647256"/>
          </a:xfrm>
        </p:grpSpPr>
        <p:sp>
          <p:nvSpPr>
            <p:cNvPr id="1417" name="Google Shape;1417;p49"/>
            <p:cNvSpPr/>
            <p:nvPr/>
          </p:nvSpPr>
          <p:spPr>
            <a:xfrm>
              <a:off x="10040990" y="4910804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9"/>
            <p:cNvSpPr/>
            <p:nvPr/>
          </p:nvSpPr>
          <p:spPr>
            <a:xfrm>
              <a:off x="9765139" y="4910804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9"/>
            <p:cNvSpPr/>
            <p:nvPr/>
          </p:nvSpPr>
          <p:spPr>
            <a:xfrm>
              <a:off x="10040990" y="5389760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10178425" y="5149987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9626723" y="5149987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9765139" y="5389760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10198227" y="5057299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10197835" y="5329080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9938649" y="5506602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9728084" y="5328687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9"/>
            <p:cNvSpPr/>
            <p:nvPr/>
          </p:nvSpPr>
          <p:spPr>
            <a:xfrm>
              <a:off x="9728084" y="5056710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9"/>
            <p:cNvSpPr/>
            <p:nvPr/>
          </p:nvSpPr>
          <p:spPr>
            <a:xfrm>
              <a:off x="9939237" y="4958327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9" name="Google Shape;1429;p49"/>
          <p:cNvGrpSpPr/>
          <p:nvPr/>
        </p:nvGrpSpPr>
        <p:grpSpPr>
          <a:xfrm>
            <a:off x="7549176" y="3290488"/>
            <a:ext cx="445582" cy="445743"/>
            <a:chOff x="10914672" y="4874352"/>
            <a:chExt cx="719842" cy="720102"/>
          </a:xfrm>
        </p:grpSpPr>
        <p:sp>
          <p:nvSpPr>
            <p:cNvPr id="1430" name="Google Shape;1430;p49"/>
            <p:cNvSpPr/>
            <p:nvPr/>
          </p:nvSpPr>
          <p:spPr>
            <a:xfrm>
              <a:off x="11420014" y="4874352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11420014" y="5379354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9"/>
            <p:cNvSpPr/>
            <p:nvPr/>
          </p:nvSpPr>
          <p:spPr>
            <a:xfrm>
              <a:off x="10914672" y="4874352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10914672" y="5379354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9"/>
            <p:cNvSpPr/>
            <p:nvPr/>
          </p:nvSpPr>
          <p:spPr>
            <a:xfrm>
              <a:off x="11595623" y="5094529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9"/>
            <p:cNvSpPr/>
            <p:nvPr/>
          </p:nvSpPr>
          <p:spPr>
            <a:xfrm>
              <a:off x="11138826" y="5555019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9"/>
            <p:cNvSpPr/>
            <p:nvPr/>
          </p:nvSpPr>
          <p:spPr>
            <a:xfrm>
              <a:off x="10925018" y="5098238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11135112" y="4884421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11578115" y="5335372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11135112" y="5537267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10918386" y="5094529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11375979" y="4878062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2" name="Google Shape;1442;p49"/>
          <p:cNvGrpSpPr/>
          <p:nvPr/>
        </p:nvGrpSpPr>
        <p:grpSpPr>
          <a:xfrm>
            <a:off x="5954636" y="3300752"/>
            <a:ext cx="445821" cy="425246"/>
            <a:chOff x="8338678" y="4890934"/>
            <a:chExt cx="720227" cy="686988"/>
          </a:xfrm>
        </p:grpSpPr>
        <p:sp>
          <p:nvSpPr>
            <p:cNvPr id="1443" name="Google Shape;1443;p49"/>
            <p:cNvSpPr/>
            <p:nvPr/>
          </p:nvSpPr>
          <p:spPr>
            <a:xfrm>
              <a:off x="8706181" y="4890934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8460817" y="4890934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8338678" y="5103016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8828754" y="5103016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8706181" y="5315098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8460817" y="5315098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9" name="Google Shape;1449;p49"/>
          <p:cNvGrpSpPr/>
          <p:nvPr/>
        </p:nvGrpSpPr>
        <p:grpSpPr>
          <a:xfrm>
            <a:off x="2676293" y="3355342"/>
            <a:ext cx="1336824" cy="316035"/>
            <a:chOff x="3042485" y="4979124"/>
            <a:chExt cx="2159652" cy="510557"/>
          </a:xfrm>
        </p:grpSpPr>
        <p:sp>
          <p:nvSpPr>
            <p:cNvPr id="1450" name="Google Shape;1450;p49"/>
            <p:cNvSpPr/>
            <p:nvPr/>
          </p:nvSpPr>
          <p:spPr>
            <a:xfrm>
              <a:off x="3042485" y="5254181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3317231" y="4979124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3591976" y="5254181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3866722" y="4979124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4141467" y="5254181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4417146" y="4979124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4691892" y="5254181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4966637" y="4979124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9"/>
            <p:cNvSpPr/>
            <p:nvPr/>
          </p:nvSpPr>
          <p:spPr>
            <a:xfrm>
              <a:off x="3210195" y="5147145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9"/>
            <p:cNvSpPr/>
            <p:nvPr/>
          </p:nvSpPr>
          <p:spPr>
            <a:xfrm>
              <a:off x="3485252" y="5147145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9"/>
            <p:cNvSpPr/>
            <p:nvPr/>
          </p:nvSpPr>
          <p:spPr>
            <a:xfrm>
              <a:off x="3760620" y="5147145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9"/>
            <p:cNvSpPr/>
            <p:nvPr/>
          </p:nvSpPr>
          <p:spPr>
            <a:xfrm>
              <a:off x="4035365" y="5147145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9"/>
            <p:cNvSpPr/>
            <p:nvPr/>
          </p:nvSpPr>
          <p:spPr>
            <a:xfrm>
              <a:off x="4310111" y="5147145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9"/>
            <p:cNvSpPr/>
            <p:nvPr/>
          </p:nvSpPr>
          <p:spPr>
            <a:xfrm>
              <a:off x="4585167" y="5147145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9"/>
            <p:cNvSpPr/>
            <p:nvPr/>
          </p:nvSpPr>
          <p:spPr>
            <a:xfrm>
              <a:off x="4859913" y="5147145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5" name="Google Shape;1465;p49"/>
          <p:cNvGrpSpPr/>
          <p:nvPr/>
        </p:nvGrpSpPr>
        <p:grpSpPr>
          <a:xfrm>
            <a:off x="1879183" y="3922678"/>
            <a:ext cx="445738" cy="442950"/>
            <a:chOff x="1442627" y="5101329"/>
            <a:chExt cx="594318" cy="590600"/>
          </a:xfrm>
        </p:grpSpPr>
        <p:sp>
          <p:nvSpPr>
            <p:cNvPr id="1466" name="Google Shape;1466;p49"/>
            <p:cNvSpPr/>
            <p:nvPr/>
          </p:nvSpPr>
          <p:spPr>
            <a:xfrm>
              <a:off x="1442627" y="51013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9"/>
            <p:cNvSpPr/>
            <p:nvPr/>
          </p:nvSpPr>
          <p:spPr>
            <a:xfrm>
              <a:off x="1442627" y="55065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9"/>
            <p:cNvSpPr/>
            <p:nvPr/>
          </p:nvSpPr>
          <p:spPr>
            <a:xfrm>
              <a:off x="1573731" y="55428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9"/>
            <p:cNvSpPr/>
            <p:nvPr/>
          </p:nvSpPr>
          <p:spPr>
            <a:xfrm>
              <a:off x="1573731" y="56037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0" name="Google Shape;1470;p49"/>
          <p:cNvGrpSpPr/>
          <p:nvPr/>
        </p:nvGrpSpPr>
        <p:grpSpPr>
          <a:xfrm>
            <a:off x="6788033" y="3921258"/>
            <a:ext cx="373053" cy="445791"/>
            <a:chOff x="8095060" y="5054990"/>
            <a:chExt cx="497404" cy="594389"/>
          </a:xfrm>
        </p:grpSpPr>
        <p:grpSp>
          <p:nvGrpSpPr>
            <p:cNvPr id="1471" name="Google Shape;1471;p49"/>
            <p:cNvGrpSpPr/>
            <p:nvPr/>
          </p:nvGrpSpPr>
          <p:grpSpPr>
            <a:xfrm>
              <a:off x="8095060" y="5359427"/>
              <a:ext cx="497404" cy="289951"/>
              <a:chOff x="8095060" y="5359427"/>
              <a:chExt cx="497404" cy="289951"/>
            </a:xfrm>
          </p:grpSpPr>
          <p:sp>
            <p:nvSpPr>
              <p:cNvPr id="1472" name="Google Shape;1472;p49"/>
              <p:cNvSpPr/>
              <p:nvPr/>
            </p:nvSpPr>
            <p:spPr>
              <a:xfrm>
                <a:off x="8095060" y="53594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49"/>
              <p:cNvSpPr/>
              <p:nvPr/>
            </p:nvSpPr>
            <p:spPr>
              <a:xfrm>
                <a:off x="8095060" y="54829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474;p49"/>
              <p:cNvSpPr/>
              <p:nvPr/>
            </p:nvSpPr>
            <p:spPr>
              <a:xfrm>
                <a:off x="8343763" y="54829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5" name="Google Shape;1475;p49"/>
            <p:cNvGrpSpPr/>
            <p:nvPr/>
          </p:nvGrpSpPr>
          <p:grpSpPr>
            <a:xfrm>
              <a:off x="8095060" y="5258232"/>
              <a:ext cx="497404" cy="289312"/>
              <a:chOff x="8095060" y="5258232"/>
              <a:chExt cx="497404" cy="289312"/>
            </a:xfrm>
          </p:grpSpPr>
          <p:sp>
            <p:nvSpPr>
              <p:cNvPr id="1476" name="Google Shape;1476;p49"/>
              <p:cNvSpPr/>
              <p:nvPr/>
            </p:nvSpPr>
            <p:spPr>
              <a:xfrm>
                <a:off x="8095060" y="52582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7" name="Google Shape;1477;p49"/>
              <p:cNvSpPr/>
              <p:nvPr/>
            </p:nvSpPr>
            <p:spPr>
              <a:xfrm>
                <a:off x="8095060" y="53811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478;p49"/>
              <p:cNvSpPr/>
              <p:nvPr/>
            </p:nvSpPr>
            <p:spPr>
              <a:xfrm>
                <a:off x="8343763" y="53811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9" name="Google Shape;1479;p49"/>
            <p:cNvGrpSpPr/>
            <p:nvPr/>
          </p:nvGrpSpPr>
          <p:grpSpPr>
            <a:xfrm>
              <a:off x="8095060" y="5156398"/>
              <a:ext cx="497404" cy="289312"/>
              <a:chOff x="8095060" y="5156398"/>
              <a:chExt cx="497404" cy="289312"/>
            </a:xfrm>
          </p:grpSpPr>
          <p:sp>
            <p:nvSpPr>
              <p:cNvPr id="1480" name="Google Shape;1480;p49"/>
              <p:cNvSpPr/>
              <p:nvPr/>
            </p:nvSpPr>
            <p:spPr>
              <a:xfrm>
                <a:off x="8095060" y="51563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1" name="Google Shape;1481;p49"/>
              <p:cNvSpPr/>
              <p:nvPr/>
            </p:nvSpPr>
            <p:spPr>
              <a:xfrm>
                <a:off x="8095060" y="52799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49"/>
              <p:cNvSpPr/>
              <p:nvPr/>
            </p:nvSpPr>
            <p:spPr>
              <a:xfrm>
                <a:off x="8343763" y="52799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3" name="Google Shape;1483;p49"/>
            <p:cNvGrpSpPr/>
            <p:nvPr/>
          </p:nvGrpSpPr>
          <p:grpSpPr>
            <a:xfrm>
              <a:off x="8095060" y="5054990"/>
              <a:ext cx="497404" cy="290164"/>
              <a:chOff x="8095060" y="5054990"/>
              <a:chExt cx="497404" cy="290164"/>
            </a:xfrm>
          </p:grpSpPr>
          <p:sp>
            <p:nvSpPr>
              <p:cNvPr id="1484" name="Google Shape;1484;p49"/>
              <p:cNvSpPr/>
              <p:nvPr/>
            </p:nvSpPr>
            <p:spPr>
              <a:xfrm>
                <a:off x="8095060" y="50549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49"/>
              <p:cNvSpPr/>
              <p:nvPr/>
            </p:nvSpPr>
            <p:spPr>
              <a:xfrm>
                <a:off x="8095060" y="51789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6" name="Google Shape;1486;p49"/>
              <p:cNvSpPr/>
              <p:nvPr/>
            </p:nvSpPr>
            <p:spPr>
              <a:xfrm>
                <a:off x="8343763" y="51789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87" name="Google Shape;1487;p49"/>
          <p:cNvGrpSpPr/>
          <p:nvPr/>
        </p:nvGrpSpPr>
        <p:grpSpPr>
          <a:xfrm>
            <a:off x="2870825" y="3921286"/>
            <a:ext cx="557162" cy="445734"/>
            <a:chOff x="4607809" y="5055027"/>
            <a:chExt cx="742883" cy="594312"/>
          </a:xfrm>
        </p:grpSpPr>
        <p:sp>
          <p:nvSpPr>
            <p:cNvPr id="1488" name="Google Shape;1488;p49"/>
            <p:cNvSpPr/>
            <p:nvPr/>
          </p:nvSpPr>
          <p:spPr>
            <a:xfrm>
              <a:off x="4607809" y="52146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49"/>
            <p:cNvSpPr/>
            <p:nvPr/>
          </p:nvSpPr>
          <p:spPr>
            <a:xfrm>
              <a:off x="4792974" y="51616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9"/>
            <p:cNvSpPr/>
            <p:nvPr/>
          </p:nvSpPr>
          <p:spPr>
            <a:xfrm>
              <a:off x="4978822" y="51080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9"/>
            <p:cNvSpPr/>
            <p:nvPr/>
          </p:nvSpPr>
          <p:spPr>
            <a:xfrm>
              <a:off x="5164499" y="50550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49"/>
            <p:cNvSpPr/>
            <p:nvPr/>
          </p:nvSpPr>
          <p:spPr>
            <a:xfrm>
              <a:off x="4607809" y="56157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49"/>
            <p:cNvSpPr/>
            <p:nvPr/>
          </p:nvSpPr>
          <p:spPr>
            <a:xfrm>
              <a:off x="4792974" y="56157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9"/>
            <p:cNvSpPr/>
            <p:nvPr/>
          </p:nvSpPr>
          <p:spPr>
            <a:xfrm>
              <a:off x="5112694" y="56157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49"/>
            <p:cNvSpPr/>
            <p:nvPr/>
          </p:nvSpPr>
          <p:spPr>
            <a:xfrm>
              <a:off x="4978822" y="56157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6" name="Google Shape;1496;p49"/>
          <p:cNvGrpSpPr/>
          <p:nvPr/>
        </p:nvGrpSpPr>
        <p:grpSpPr>
          <a:xfrm>
            <a:off x="3973890" y="3921343"/>
            <a:ext cx="1079865" cy="445620"/>
            <a:chOff x="2571250" y="5055111"/>
            <a:chExt cx="1439820" cy="594160"/>
          </a:xfrm>
        </p:grpSpPr>
        <p:sp>
          <p:nvSpPr>
            <p:cNvPr id="1497" name="Google Shape;1497;p49"/>
            <p:cNvSpPr/>
            <p:nvPr/>
          </p:nvSpPr>
          <p:spPr>
            <a:xfrm>
              <a:off x="2751485" y="50897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9"/>
            <p:cNvSpPr/>
            <p:nvPr/>
          </p:nvSpPr>
          <p:spPr>
            <a:xfrm>
              <a:off x="2765747" y="51042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9"/>
            <p:cNvSpPr/>
            <p:nvPr/>
          </p:nvSpPr>
          <p:spPr>
            <a:xfrm>
              <a:off x="2930895" y="51228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9"/>
            <p:cNvSpPr/>
            <p:nvPr/>
          </p:nvSpPr>
          <p:spPr>
            <a:xfrm>
              <a:off x="2945363" y="51373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9"/>
            <p:cNvSpPr/>
            <p:nvPr/>
          </p:nvSpPr>
          <p:spPr>
            <a:xfrm>
              <a:off x="3111130" y="51466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9"/>
            <p:cNvSpPr/>
            <p:nvPr/>
          </p:nvSpPr>
          <p:spPr>
            <a:xfrm>
              <a:off x="3125392" y="51611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9"/>
            <p:cNvSpPr/>
            <p:nvPr/>
          </p:nvSpPr>
          <p:spPr>
            <a:xfrm>
              <a:off x="3291159" y="51466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9"/>
            <p:cNvSpPr/>
            <p:nvPr/>
          </p:nvSpPr>
          <p:spPr>
            <a:xfrm>
              <a:off x="3305628" y="51611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49"/>
            <p:cNvSpPr/>
            <p:nvPr/>
          </p:nvSpPr>
          <p:spPr>
            <a:xfrm>
              <a:off x="3471189" y="51228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9"/>
            <p:cNvSpPr/>
            <p:nvPr/>
          </p:nvSpPr>
          <p:spPr>
            <a:xfrm>
              <a:off x="3485657" y="51373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9"/>
            <p:cNvSpPr/>
            <p:nvPr/>
          </p:nvSpPr>
          <p:spPr>
            <a:xfrm>
              <a:off x="3651425" y="50897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49"/>
            <p:cNvSpPr/>
            <p:nvPr/>
          </p:nvSpPr>
          <p:spPr>
            <a:xfrm>
              <a:off x="3665893" y="51042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49"/>
            <p:cNvSpPr/>
            <p:nvPr/>
          </p:nvSpPr>
          <p:spPr>
            <a:xfrm>
              <a:off x="3830834" y="50551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9"/>
            <p:cNvSpPr/>
            <p:nvPr/>
          </p:nvSpPr>
          <p:spPr>
            <a:xfrm>
              <a:off x="3845302" y="50696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49"/>
            <p:cNvSpPr/>
            <p:nvPr/>
          </p:nvSpPr>
          <p:spPr>
            <a:xfrm>
              <a:off x="2571250" y="50551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49"/>
            <p:cNvSpPr/>
            <p:nvPr/>
          </p:nvSpPr>
          <p:spPr>
            <a:xfrm>
              <a:off x="2585718" y="50696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49"/>
            <p:cNvSpPr/>
            <p:nvPr/>
          </p:nvSpPr>
          <p:spPr>
            <a:xfrm>
              <a:off x="2571250" y="55997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9"/>
            <p:cNvSpPr/>
            <p:nvPr/>
          </p:nvSpPr>
          <p:spPr>
            <a:xfrm>
              <a:off x="2751485" y="55997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9"/>
            <p:cNvSpPr/>
            <p:nvPr/>
          </p:nvSpPr>
          <p:spPr>
            <a:xfrm>
              <a:off x="2930895" y="55997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49"/>
            <p:cNvSpPr/>
            <p:nvPr/>
          </p:nvSpPr>
          <p:spPr>
            <a:xfrm>
              <a:off x="3111130" y="55997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49"/>
            <p:cNvSpPr/>
            <p:nvPr/>
          </p:nvSpPr>
          <p:spPr>
            <a:xfrm>
              <a:off x="3291159" y="55997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49"/>
            <p:cNvSpPr/>
            <p:nvPr/>
          </p:nvSpPr>
          <p:spPr>
            <a:xfrm>
              <a:off x="3409388" y="55997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49"/>
            <p:cNvSpPr/>
            <p:nvPr/>
          </p:nvSpPr>
          <p:spPr>
            <a:xfrm>
              <a:off x="3527616" y="55997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9"/>
            <p:cNvSpPr/>
            <p:nvPr/>
          </p:nvSpPr>
          <p:spPr>
            <a:xfrm>
              <a:off x="3645844" y="55997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1" name="Google Shape;1521;p49"/>
          <p:cNvGrpSpPr/>
          <p:nvPr/>
        </p:nvGrpSpPr>
        <p:grpSpPr>
          <a:xfrm>
            <a:off x="5599659" y="3921135"/>
            <a:ext cx="642470" cy="446036"/>
            <a:chOff x="6332670" y="5054346"/>
            <a:chExt cx="856627" cy="594715"/>
          </a:xfrm>
        </p:grpSpPr>
        <p:grpSp>
          <p:nvGrpSpPr>
            <p:cNvPr id="1522" name="Google Shape;1522;p49"/>
            <p:cNvGrpSpPr/>
            <p:nvPr/>
          </p:nvGrpSpPr>
          <p:grpSpPr>
            <a:xfrm>
              <a:off x="6392364" y="5054346"/>
              <a:ext cx="796933" cy="185801"/>
              <a:chOff x="3321050" y="-3881252"/>
              <a:chExt cx="6505573" cy="1508125"/>
            </a:xfrm>
          </p:grpSpPr>
          <p:sp>
            <p:nvSpPr>
              <p:cNvPr id="1523" name="Google Shape;1523;p49"/>
              <p:cNvSpPr/>
              <p:nvPr/>
            </p:nvSpPr>
            <p:spPr>
              <a:xfrm>
                <a:off x="3321050" y="-3881252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524;p49"/>
              <p:cNvSpPr/>
              <p:nvPr/>
            </p:nvSpPr>
            <p:spPr>
              <a:xfrm>
                <a:off x="3321050" y="-3146240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5" name="Google Shape;1525;p49"/>
            <p:cNvGrpSpPr/>
            <p:nvPr/>
          </p:nvGrpSpPr>
          <p:grpSpPr>
            <a:xfrm flipH="1">
              <a:off x="6332670" y="5258803"/>
              <a:ext cx="796933" cy="185801"/>
              <a:chOff x="3321050" y="-3881252"/>
              <a:chExt cx="6505573" cy="1508125"/>
            </a:xfrm>
          </p:grpSpPr>
          <p:sp>
            <p:nvSpPr>
              <p:cNvPr id="1526" name="Google Shape;1526;p49"/>
              <p:cNvSpPr/>
              <p:nvPr/>
            </p:nvSpPr>
            <p:spPr>
              <a:xfrm>
                <a:off x="3321050" y="-3881252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527;p49"/>
              <p:cNvSpPr/>
              <p:nvPr/>
            </p:nvSpPr>
            <p:spPr>
              <a:xfrm>
                <a:off x="3321050" y="-3146240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8" name="Google Shape;1528;p49"/>
            <p:cNvGrpSpPr/>
            <p:nvPr/>
          </p:nvGrpSpPr>
          <p:grpSpPr>
            <a:xfrm>
              <a:off x="6392364" y="5463260"/>
              <a:ext cx="796933" cy="185801"/>
              <a:chOff x="3321050" y="-3881252"/>
              <a:chExt cx="6505573" cy="1508125"/>
            </a:xfrm>
          </p:grpSpPr>
          <p:sp>
            <p:nvSpPr>
              <p:cNvPr id="1529" name="Google Shape;1529;p49"/>
              <p:cNvSpPr/>
              <p:nvPr/>
            </p:nvSpPr>
            <p:spPr>
              <a:xfrm>
                <a:off x="3321050" y="-3881252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0" name="Google Shape;1530;p49"/>
              <p:cNvSpPr/>
              <p:nvPr/>
            </p:nvSpPr>
            <p:spPr>
              <a:xfrm>
                <a:off x="3321050" y="-3146240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31" name="Google Shape;1531;p49"/>
          <p:cNvSpPr txBox="1"/>
          <p:nvPr>
            <p:ph type="title"/>
          </p:nvPr>
        </p:nvSpPr>
        <p:spPr>
          <a:xfrm>
            <a:off x="855300" y="0"/>
            <a:ext cx="7433400" cy="548700"/>
          </a:xfrm>
          <a:prstGeom prst="rect">
            <a:avLst/>
          </a:prstGeom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DIAGRAMS AND INFOGRAPHICS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532" name="Google Shape;1532;p49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50"/>
          <p:cNvSpPr txBox="1"/>
          <p:nvPr/>
        </p:nvSpPr>
        <p:spPr>
          <a:xfrm>
            <a:off x="908200" y="2298050"/>
            <a:ext cx="7327500" cy="1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2"/>
                </a:highlight>
                <a:latin typeface="Frank Ruhl Libre"/>
                <a:ea typeface="Frank Ruhl Libre"/>
                <a:cs typeface="Frank Ruhl Libre"/>
                <a:sym typeface="Frank Ruhl Libre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2"/>
              </a:highlight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1538" name="Google Shape;1538;p50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9" name="Google Shape;1539;p50"/>
          <p:cNvSpPr txBox="1"/>
          <p:nvPr>
            <p:ph idx="1" type="body"/>
          </p:nvPr>
        </p:nvSpPr>
        <p:spPr>
          <a:xfrm>
            <a:off x="908328" y="9326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4" name="Google Shape;1544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5" name="Google Shape;1545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46" name="Google Shape;1546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47" name="Google Shape;1547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48" name="Google Shape;1548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49" name="Google Shape;1549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50" name="Google Shape;1550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51" name="Google Shape;1551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2" name="Google Shape;1552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53" name="Google Shape;1553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54" name="Google Shape;1554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5" name="Google Shape;1555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56" name="Google Shape;1556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57" name="Google Shape;1557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8" name="Google Shape;1558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1041125" y="1342725"/>
            <a:ext cx="7061700" cy="279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▫"/>
            </a:pPr>
            <a:r>
              <a:rPr b="1" lang="en"/>
              <a:t>What has been happening on campus?</a:t>
            </a:r>
            <a:endParaRPr b="1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▫"/>
            </a:pPr>
            <a:r>
              <a:rPr b="1" lang="en"/>
              <a:t>What do our peers need to know?</a:t>
            </a:r>
            <a:endParaRPr b="1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▫"/>
            </a:pPr>
            <a:r>
              <a:rPr b="1" lang="en"/>
              <a:t>What is making you angry? What have you really enjoyed?</a:t>
            </a:r>
            <a:endParaRPr b="1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▫"/>
            </a:pPr>
            <a:r>
              <a:rPr b="1" lang="en"/>
              <a:t>Anything notable near campus?</a:t>
            </a:r>
            <a:endParaRPr b="1"/>
          </a:p>
          <a:p>
            <a:pPr indent="0" lvl="0" marL="45720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b="1" lang="en"/>
              <a:t>A lot has been happening on campus, and it’s our job to report back to our peers and hold the school </a:t>
            </a:r>
            <a:r>
              <a:rPr b="1" lang="en"/>
              <a:t>accountable</a:t>
            </a:r>
            <a:r>
              <a:rPr b="1" lang="en"/>
              <a:t>.</a:t>
            </a:r>
            <a:endParaRPr b="1"/>
          </a:p>
        </p:txBody>
      </p:sp>
      <p:sp>
        <p:nvSpPr>
          <p:cNvPr id="91" name="Google Shape;91;p16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Brainstorming</a:t>
            </a:r>
            <a:endParaRPr/>
          </a:p>
        </p:txBody>
      </p:sp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Reminder</a:t>
            </a:r>
            <a:endParaRPr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1041075" y="1342725"/>
            <a:ext cx="3352200" cy="27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Biased</a:t>
            </a:r>
            <a:endParaRPr b="1"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▫"/>
            </a:pPr>
            <a:r>
              <a:rPr lang="en"/>
              <a:t>A&amp;E, Lifestyle, and Opinions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/>
              <a:t>Communicates an opinion of the writer → not 1st person!!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/>
              <a:t>Still uses sources to back up the writer’s opinion</a:t>
            </a:r>
            <a:endParaRPr/>
          </a:p>
        </p:txBody>
      </p:sp>
      <p:sp>
        <p:nvSpPr>
          <p:cNvPr id="99" name="Google Shape;99;p17"/>
          <p:cNvSpPr txBox="1"/>
          <p:nvPr>
            <p:ph idx="3" type="body"/>
          </p:nvPr>
        </p:nvSpPr>
        <p:spPr>
          <a:xfrm>
            <a:off x="4438425" y="1342725"/>
            <a:ext cx="3664500" cy="27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Unbiased</a:t>
            </a:r>
            <a:endParaRPr b="1"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▫"/>
            </a:pPr>
            <a:r>
              <a:rPr lang="en"/>
              <a:t>News and Sports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/>
              <a:t>Purely fact-based reporting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/>
              <a:t>Uses as many primary sources as </a:t>
            </a:r>
            <a:r>
              <a:rPr lang="en"/>
              <a:t>possible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⬝"/>
            </a:pPr>
            <a:r>
              <a:rPr lang="en"/>
              <a:t>Students, staff, faculty, and admin are all great options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/>
              <a:t>Aims to give the reader the facts of a story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ctrTitle"/>
          </p:nvPr>
        </p:nvSpPr>
        <p:spPr>
          <a:xfrm>
            <a:off x="2828250" y="1391963"/>
            <a:ext cx="3487500" cy="83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with sections!</a:t>
            </a:r>
            <a:endParaRPr/>
          </a:p>
        </p:txBody>
      </p:sp>
      <p:sp>
        <p:nvSpPr>
          <p:cNvPr id="106" name="Google Shape;106;p18"/>
          <p:cNvSpPr txBox="1"/>
          <p:nvPr>
            <p:ph idx="1" type="subTitle"/>
          </p:nvPr>
        </p:nvSpPr>
        <p:spPr>
          <a:xfrm>
            <a:off x="2828225" y="2686913"/>
            <a:ext cx="3487500" cy="30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Feel free to meet with any section, even if you don’t usually!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ctrTitle"/>
          </p:nvPr>
        </p:nvSpPr>
        <p:spPr>
          <a:xfrm>
            <a:off x="2828225" y="1834888"/>
            <a:ext cx="3487500" cy="83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12" name="Google Shape;112;p19"/>
          <p:cNvSpPr txBox="1"/>
          <p:nvPr>
            <p:ph idx="1" type="subTitle"/>
          </p:nvPr>
        </p:nvSpPr>
        <p:spPr>
          <a:xfrm>
            <a:off x="2828225" y="2686913"/>
            <a:ext cx="3487500" cy="30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idx="4294967295" type="ctrTitle"/>
          </p:nvPr>
        </p:nvSpPr>
        <p:spPr>
          <a:xfrm>
            <a:off x="1359900" y="2361800"/>
            <a:ext cx="6424200" cy="493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HELLO</a:t>
            </a:r>
            <a:r>
              <a:rPr lang="en" sz="2200"/>
              <a:t>!</a:t>
            </a:r>
            <a:endParaRPr sz="2200"/>
          </a:p>
        </p:txBody>
      </p:sp>
      <p:sp>
        <p:nvSpPr>
          <p:cNvPr id="118" name="Google Shape;118;p20"/>
          <p:cNvSpPr txBox="1"/>
          <p:nvPr>
            <p:ph idx="4294967295" type="subTitle"/>
          </p:nvPr>
        </p:nvSpPr>
        <p:spPr>
          <a:xfrm>
            <a:off x="1359900" y="2855599"/>
            <a:ext cx="6424200" cy="128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</a:rPr>
              <a:t>I am Jayden Smith</a:t>
            </a:r>
            <a:endParaRPr b="1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pic>
        <p:nvPicPr>
          <p:cNvPr id="119" name="Google Shape;119;p20"/>
          <p:cNvPicPr preferRelativeResize="0"/>
          <p:nvPr/>
        </p:nvPicPr>
        <p:blipFill rotWithShape="1">
          <a:blip r:embed="rId4">
            <a:alphaModFix/>
          </a:blip>
          <a:srcRect b="0" l="16689" r="16683" t="0"/>
          <a:stretch/>
        </p:blipFill>
        <p:spPr>
          <a:xfrm>
            <a:off x="3675000" y="440350"/>
            <a:ext cx="1794000" cy="1794000"/>
          </a:xfrm>
          <a:prstGeom prst="ellipse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0" name="Google Shape;120;p20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2776175" y="1075800"/>
            <a:ext cx="3591600" cy="299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orfolk template">
  <a:themeElements>
    <a:clrScheme name="Custom 347">
      <a:dk1>
        <a:srgbClr val="334147"/>
      </a:dk1>
      <a:lt1>
        <a:srgbClr val="FFFFFF"/>
      </a:lt1>
      <a:dk2>
        <a:srgbClr val="89918C"/>
      </a:dk2>
      <a:lt2>
        <a:srgbClr val="F5F6F0"/>
      </a:lt2>
      <a:accent1>
        <a:srgbClr val="6EA7BB"/>
      </a:accent1>
      <a:accent2>
        <a:srgbClr val="4988A7"/>
      </a:accent2>
      <a:accent3>
        <a:srgbClr val="025766"/>
      </a:accent3>
      <a:accent4>
        <a:srgbClr val="F6D2A2"/>
      </a:accent4>
      <a:accent5>
        <a:srgbClr val="C59F72"/>
      </a:accent5>
      <a:accent6>
        <a:srgbClr val="997545"/>
      </a:accent6>
      <a:hlink>
        <a:srgbClr val="0257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