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naheim"/>
      <p:regular r:id="rId13"/>
    </p:embeddedFont>
    <p:embeddedFont>
      <p:font typeface="Bebas Neue"/>
      <p:regular r:id="rId14"/>
    </p:embeddedFont>
    <p:embeddedFont>
      <p:font typeface="Londrina Solid"/>
      <p:regular r:id="rId15"/>
    </p:embeddedFont>
    <p:embeddedFont>
      <p:font typeface="PT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naheim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ondrinaSolid-regular.fntdata"/><Relationship Id="rId14" Type="http://schemas.openxmlformats.org/officeDocument/2006/relationships/font" Target="fonts/BebasNeue-regular.fntdata"/><Relationship Id="rId17" Type="http://schemas.openxmlformats.org/officeDocument/2006/relationships/font" Target="fonts/PTSans-bold.fntdata"/><Relationship Id="rId16" Type="http://schemas.openxmlformats.org/officeDocument/2006/relationships/font" Target="fonts/PTSans-regular.fntdata"/><Relationship Id="rId5" Type="http://schemas.openxmlformats.org/officeDocument/2006/relationships/slide" Target="slides/slide1.xml"/><Relationship Id="rId19" Type="http://schemas.openxmlformats.org/officeDocument/2006/relationships/font" Target="fonts/PTSans-boldItalic.fntdata"/><Relationship Id="rId6" Type="http://schemas.openxmlformats.org/officeDocument/2006/relationships/slide" Target="slides/slide2.xml"/><Relationship Id="rId18" Type="http://schemas.openxmlformats.org/officeDocument/2006/relationships/font" Target="fonts/PT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fc084f51a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fc084f51a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63f9c7c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63f9c7c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32a56332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32a5633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32a56332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32a56332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32a56332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32a56332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9375812b5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d9375812b5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32a56332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d32a56332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f4b3f7aaf3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f4b3f7aaf3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524925"/>
            <a:ext cx="6180000" cy="202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748575"/>
            <a:ext cx="4265100" cy="3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hasCustomPrompt="1" type="title"/>
          </p:nvPr>
        </p:nvSpPr>
        <p:spPr>
          <a:xfrm>
            <a:off x="713225" y="898300"/>
            <a:ext cx="77178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hasCustomPrompt="1" type="title"/>
          </p:nvPr>
        </p:nvSpPr>
        <p:spPr>
          <a:xfrm>
            <a:off x="716625" y="1410660"/>
            <a:ext cx="734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42" name="Google Shape;42;p13"/>
          <p:cNvSpPr txBox="1"/>
          <p:nvPr>
            <p:ph idx="1" type="subTitle"/>
          </p:nvPr>
        </p:nvSpPr>
        <p:spPr>
          <a:xfrm>
            <a:off x="1603499" y="1318663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2" type="subTitle"/>
          </p:nvPr>
        </p:nvSpPr>
        <p:spPr>
          <a:xfrm>
            <a:off x="1603500" y="1652050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hasCustomPrompt="1" idx="3" type="title"/>
          </p:nvPr>
        </p:nvSpPr>
        <p:spPr>
          <a:xfrm>
            <a:off x="716625" y="2489885"/>
            <a:ext cx="734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/>
          <p:nvPr>
            <p:ph idx="4" type="subTitle"/>
          </p:nvPr>
        </p:nvSpPr>
        <p:spPr>
          <a:xfrm>
            <a:off x="1603499" y="2397888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5" type="subTitle"/>
          </p:nvPr>
        </p:nvSpPr>
        <p:spPr>
          <a:xfrm>
            <a:off x="1603500" y="2731263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hasCustomPrompt="1" idx="6" type="title"/>
          </p:nvPr>
        </p:nvSpPr>
        <p:spPr>
          <a:xfrm>
            <a:off x="716625" y="3565410"/>
            <a:ext cx="734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/>
          <p:nvPr>
            <p:ph idx="7" type="subTitle"/>
          </p:nvPr>
        </p:nvSpPr>
        <p:spPr>
          <a:xfrm>
            <a:off x="1603499" y="3473413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8" type="subTitle"/>
          </p:nvPr>
        </p:nvSpPr>
        <p:spPr>
          <a:xfrm>
            <a:off x="1603500" y="3806800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hasCustomPrompt="1" idx="9" type="title"/>
          </p:nvPr>
        </p:nvSpPr>
        <p:spPr>
          <a:xfrm>
            <a:off x="4752200" y="1406998"/>
            <a:ext cx="734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idx="13" type="subTitle"/>
          </p:nvPr>
        </p:nvSpPr>
        <p:spPr>
          <a:xfrm>
            <a:off x="5639074" y="1315000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4" type="subTitle"/>
          </p:nvPr>
        </p:nvSpPr>
        <p:spPr>
          <a:xfrm>
            <a:off x="5639075" y="1648375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hasCustomPrompt="1" idx="15" type="title"/>
          </p:nvPr>
        </p:nvSpPr>
        <p:spPr>
          <a:xfrm>
            <a:off x="4752200" y="2486210"/>
            <a:ext cx="734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idx="16" type="subTitle"/>
          </p:nvPr>
        </p:nvSpPr>
        <p:spPr>
          <a:xfrm>
            <a:off x="5639074" y="2394213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7" type="subTitle"/>
          </p:nvPr>
        </p:nvSpPr>
        <p:spPr>
          <a:xfrm>
            <a:off x="5639075" y="2727588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18" type="title"/>
          </p:nvPr>
        </p:nvSpPr>
        <p:spPr>
          <a:xfrm>
            <a:off x="4752200" y="3561748"/>
            <a:ext cx="734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19" type="subTitle"/>
          </p:nvPr>
        </p:nvSpPr>
        <p:spPr>
          <a:xfrm>
            <a:off x="5639074" y="3469750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20" type="subTitle"/>
          </p:nvPr>
        </p:nvSpPr>
        <p:spPr>
          <a:xfrm>
            <a:off x="5639075" y="3803125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21"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589125" y="2582400"/>
            <a:ext cx="5431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4"/>
          <p:cNvSpPr txBox="1"/>
          <p:nvPr>
            <p:ph hasCustomPrompt="1" idx="2" type="title"/>
          </p:nvPr>
        </p:nvSpPr>
        <p:spPr>
          <a:xfrm>
            <a:off x="6700975" y="1212700"/>
            <a:ext cx="10485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2589225" y="3493525"/>
            <a:ext cx="5431200" cy="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1141325" y="2582400"/>
            <a:ext cx="5431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5"/>
          <p:cNvSpPr txBox="1"/>
          <p:nvPr>
            <p:ph hasCustomPrompt="1" idx="2" type="title"/>
          </p:nvPr>
        </p:nvSpPr>
        <p:spPr>
          <a:xfrm>
            <a:off x="1416850" y="1225050"/>
            <a:ext cx="10485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1141325" y="3424200"/>
            <a:ext cx="5431200" cy="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2451450" y="528750"/>
            <a:ext cx="4241100" cy="10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2854650" y="1650750"/>
            <a:ext cx="34347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2" type="subTitle"/>
          </p:nvPr>
        </p:nvSpPr>
        <p:spPr>
          <a:xfrm>
            <a:off x="2854650" y="3640425"/>
            <a:ext cx="34347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/>
        </p:nvSpPr>
        <p:spPr>
          <a:xfrm>
            <a:off x="2282100" y="4220225"/>
            <a:ext cx="45798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highlight>
                <a:srgbClr val="DFDEFC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BODY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716625" y="1308575"/>
            <a:ext cx="7714200" cy="20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hasCustomPrompt="1" type="title"/>
          </p:nvPr>
        </p:nvSpPr>
        <p:spPr>
          <a:xfrm>
            <a:off x="713225" y="539500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713225" y="1308400"/>
            <a:ext cx="4696800" cy="413400"/>
          </a:xfrm>
          <a:prstGeom prst="rect">
            <a:avLst/>
          </a:prstGeom>
          <a:solidFill>
            <a:schemeClr val="accent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hasCustomPrompt="1" idx="2" type="title"/>
          </p:nvPr>
        </p:nvSpPr>
        <p:spPr>
          <a:xfrm>
            <a:off x="2223600" y="1961761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18"/>
          <p:cNvSpPr txBox="1"/>
          <p:nvPr>
            <p:ph idx="3" type="subTitle"/>
          </p:nvPr>
        </p:nvSpPr>
        <p:spPr>
          <a:xfrm>
            <a:off x="2223600" y="2747498"/>
            <a:ext cx="4696800" cy="413400"/>
          </a:xfrm>
          <a:prstGeom prst="rect">
            <a:avLst/>
          </a:prstGeom>
          <a:solidFill>
            <a:schemeClr val="accent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hasCustomPrompt="1" idx="4" type="title"/>
          </p:nvPr>
        </p:nvSpPr>
        <p:spPr>
          <a:xfrm>
            <a:off x="3733975" y="3400938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" name="Google Shape;82;p18"/>
          <p:cNvSpPr txBox="1"/>
          <p:nvPr>
            <p:ph idx="5" type="subTitle"/>
          </p:nvPr>
        </p:nvSpPr>
        <p:spPr>
          <a:xfrm>
            <a:off x="3733975" y="4195172"/>
            <a:ext cx="4696800" cy="413400"/>
          </a:xfrm>
          <a:prstGeom prst="rect">
            <a:avLst/>
          </a:prstGeom>
          <a:solidFill>
            <a:schemeClr val="accent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753638" y="2462750"/>
            <a:ext cx="5636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4047738" y="1169254"/>
            <a:ext cx="10485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78588" y="3304550"/>
            <a:ext cx="5986800" cy="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16625" y="1156175"/>
            <a:ext cx="77142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ndrina Solid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7058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1388100" y="539500"/>
            <a:ext cx="6367800" cy="40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2642550" y="1288800"/>
            <a:ext cx="38589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2642550" y="2858700"/>
            <a:ext cx="38589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6625" y="1308575"/>
            <a:ext cx="77142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aheim"/>
              <a:buChar char="●"/>
              <a:defRPr sz="18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713225" y="1524925"/>
            <a:ext cx="6180000" cy="202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Back!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7359031" y="4955719"/>
            <a:ext cx="119972" cy="93363"/>
          </a:xfrm>
          <a:custGeom>
            <a:rect b="b" l="l" r="r" t="t"/>
            <a:pathLst>
              <a:path extrusionOk="0" h="1070" w="1375">
                <a:moveTo>
                  <a:pt x="687" y="1"/>
                </a:moveTo>
                <a:cubicBezTo>
                  <a:pt x="1" y="1"/>
                  <a:pt x="1" y="1070"/>
                  <a:pt x="687" y="1070"/>
                </a:cubicBezTo>
                <a:cubicBezTo>
                  <a:pt x="1374" y="1070"/>
                  <a:pt x="1374" y="1"/>
                  <a:pt x="687" y="1"/>
                </a:cubicBezTo>
                <a:close/>
              </a:path>
            </a:pathLst>
          </a:custGeom>
          <a:solidFill>
            <a:srgbClr val="F3F4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9"/>
          <p:cNvSpPr/>
          <p:nvPr/>
        </p:nvSpPr>
        <p:spPr>
          <a:xfrm>
            <a:off x="6820683" y="4813584"/>
            <a:ext cx="100989" cy="78354"/>
          </a:xfrm>
          <a:custGeom>
            <a:rect b="b" l="l" r="r" t="t"/>
            <a:pathLst>
              <a:path extrusionOk="0" h="1066" w="1374">
                <a:moveTo>
                  <a:pt x="687" y="1"/>
                </a:moveTo>
                <a:cubicBezTo>
                  <a:pt x="1" y="1"/>
                  <a:pt x="1" y="1066"/>
                  <a:pt x="687" y="1066"/>
                </a:cubicBezTo>
                <a:cubicBezTo>
                  <a:pt x="1373" y="1066"/>
                  <a:pt x="1373" y="1"/>
                  <a:pt x="687" y="1"/>
                </a:cubicBezTo>
                <a:close/>
              </a:path>
            </a:pathLst>
          </a:custGeom>
          <a:solidFill>
            <a:srgbClr val="F3F4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9"/>
          <p:cNvGrpSpPr/>
          <p:nvPr/>
        </p:nvGrpSpPr>
        <p:grpSpPr>
          <a:xfrm>
            <a:off x="7581837" y="845780"/>
            <a:ext cx="1466760" cy="4309157"/>
            <a:chOff x="563100" y="238225"/>
            <a:chExt cx="666800" cy="1958975"/>
          </a:xfrm>
        </p:grpSpPr>
        <p:sp>
          <p:nvSpPr>
            <p:cNvPr id="91" name="Google Shape;91;p19"/>
            <p:cNvSpPr/>
            <p:nvPr/>
          </p:nvSpPr>
          <p:spPr>
            <a:xfrm>
              <a:off x="563100" y="238225"/>
              <a:ext cx="666800" cy="1956900"/>
            </a:xfrm>
            <a:custGeom>
              <a:rect b="b" l="l" r="r" t="t"/>
              <a:pathLst>
                <a:path extrusionOk="0" h="78276" w="26672">
                  <a:moveTo>
                    <a:pt x="13193" y="0"/>
                  </a:moveTo>
                  <a:lnTo>
                    <a:pt x="1" y="78276"/>
                  </a:lnTo>
                  <a:lnTo>
                    <a:pt x="26672" y="78276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rotWithShape="0" algn="bl" dir="2400000" dist="28575">
                <a:schemeClr val="dk2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6031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94" y="0"/>
                  </a:moveTo>
                  <a:cubicBezTo>
                    <a:pt x="81" y="0"/>
                    <a:pt x="68" y="3"/>
                    <a:pt x="56" y="10"/>
                  </a:cubicBezTo>
                  <a:cubicBezTo>
                    <a:pt x="14" y="29"/>
                    <a:pt x="0" y="79"/>
                    <a:pt x="22" y="121"/>
                  </a:cubicBezTo>
                  <a:lnTo>
                    <a:pt x="4883" y="9325"/>
                  </a:lnTo>
                  <a:cubicBezTo>
                    <a:pt x="4896" y="9353"/>
                    <a:pt x="4924" y="9367"/>
                    <a:pt x="4956" y="9367"/>
                  </a:cubicBezTo>
                  <a:cubicBezTo>
                    <a:pt x="4970" y="9367"/>
                    <a:pt x="4979" y="9361"/>
                    <a:pt x="4993" y="9357"/>
                  </a:cubicBezTo>
                  <a:cubicBezTo>
                    <a:pt x="5034" y="9334"/>
                    <a:pt x="5049" y="9288"/>
                    <a:pt x="5026" y="9246"/>
                  </a:cubicBezTo>
                  <a:lnTo>
                    <a:pt x="167" y="43"/>
                  </a:lnTo>
                  <a:cubicBezTo>
                    <a:pt x="150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645563" y="253950"/>
              <a:ext cx="501875" cy="1943250"/>
            </a:xfrm>
            <a:custGeom>
              <a:rect b="b" l="l" r="r" t="t"/>
              <a:pathLst>
                <a:path extrusionOk="0" h="77730" w="20075">
                  <a:moveTo>
                    <a:pt x="10038" y="0"/>
                  </a:moveTo>
                  <a:cubicBezTo>
                    <a:pt x="9991" y="0"/>
                    <a:pt x="9954" y="37"/>
                    <a:pt x="9954" y="83"/>
                  </a:cubicBezTo>
                  <a:lnTo>
                    <a:pt x="9954" y="6449"/>
                  </a:lnTo>
                  <a:lnTo>
                    <a:pt x="9229" y="4601"/>
                  </a:lnTo>
                  <a:cubicBezTo>
                    <a:pt x="9215" y="4569"/>
                    <a:pt x="9185" y="4548"/>
                    <a:pt x="9153" y="4548"/>
                  </a:cubicBezTo>
                  <a:cubicBezTo>
                    <a:pt x="9143" y="4548"/>
                    <a:pt x="9133" y="4550"/>
                    <a:pt x="9123" y="4554"/>
                  </a:cubicBezTo>
                  <a:cubicBezTo>
                    <a:pt x="9081" y="4569"/>
                    <a:pt x="9059" y="4620"/>
                    <a:pt x="9076" y="4661"/>
                  </a:cubicBezTo>
                  <a:lnTo>
                    <a:pt x="9954" y="6892"/>
                  </a:lnTo>
                  <a:lnTo>
                    <a:pt x="9954" y="11317"/>
                  </a:lnTo>
                  <a:lnTo>
                    <a:pt x="8772" y="7321"/>
                  </a:lnTo>
                  <a:cubicBezTo>
                    <a:pt x="8761" y="7287"/>
                    <a:pt x="8730" y="7262"/>
                    <a:pt x="8694" y="7262"/>
                  </a:cubicBezTo>
                  <a:cubicBezTo>
                    <a:pt x="8686" y="7262"/>
                    <a:pt x="8679" y="7264"/>
                    <a:pt x="8671" y="7266"/>
                  </a:cubicBezTo>
                  <a:cubicBezTo>
                    <a:pt x="8629" y="7280"/>
                    <a:pt x="8605" y="7326"/>
                    <a:pt x="8615" y="7368"/>
                  </a:cubicBezTo>
                  <a:lnTo>
                    <a:pt x="9954" y="11890"/>
                  </a:lnTo>
                  <a:lnTo>
                    <a:pt x="9954" y="18855"/>
                  </a:lnTo>
                  <a:lnTo>
                    <a:pt x="7931" y="12319"/>
                  </a:lnTo>
                  <a:cubicBezTo>
                    <a:pt x="7919" y="12285"/>
                    <a:pt x="7886" y="12260"/>
                    <a:pt x="7851" y="12260"/>
                  </a:cubicBezTo>
                  <a:cubicBezTo>
                    <a:pt x="7844" y="12260"/>
                    <a:pt x="7837" y="12261"/>
                    <a:pt x="7829" y="12263"/>
                  </a:cubicBezTo>
                  <a:cubicBezTo>
                    <a:pt x="7784" y="12278"/>
                    <a:pt x="7761" y="12324"/>
                    <a:pt x="7774" y="12365"/>
                  </a:cubicBezTo>
                  <a:lnTo>
                    <a:pt x="9954" y="19405"/>
                  </a:lnTo>
                  <a:lnTo>
                    <a:pt x="9954" y="28316"/>
                  </a:lnTo>
                  <a:lnTo>
                    <a:pt x="6753" y="19299"/>
                  </a:lnTo>
                  <a:cubicBezTo>
                    <a:pt x="6742" y="19265"/>
                    <a:pt x="6707" y="19244"/>
                    <a:pt x="6672" y="19244"/>
                  </a:cubicBezTo>
                  <a:cubicBezTo>
                    <a:pt x="6664" y="19244"/>
                    <a:pt x="6655" y="19245"/>
                    <a:pt x="6648" y="19248"/>
                  </a:cubicBezTo>
                  <a:cubicBezTo>
                    <a:pt x="6605" y="19262"/>
                    <a:pt x="6582" y="19313"/>
                    <a:pt x="6597" y="19354"/>
                  </a:cubicBezTo>
                  <a:lnTo>
                    <a:pt x="9954" y="28805"/>
                  </a:lnTo>
                  <a:lnTo>
                    <a:pt x="9954" y="39550"/>
                  </a:lnTo>
                  <a:lnTo>
                    <a:pt x="5395" y="27350"/>
                  </a:lnTo>
                  <a:cubicBezTo>
                    <a:pt x="5381" y="27318"/>
                    <a:pt x="5350" y="27300"/>
                    <a:pt x="5317" y="27300"/>
                  </a:cubicBezTo>
                  <a:cubicBezTo>
                    <a:pt x="5308" y="27300"/>
                    <a:pt x="5298" y="27301"/>
                    <a:pt x="5289" y="27304"/>
                  </a:cubicBezTo>
                  <a:cubicBezTo>
                    <a:pt x="5247" y="27318"/>
                    <a:pt x="5224" y="27368"/>
                    <a:pt x="5243" y="27410"/>
                  </a:cubicBezTo>
                  <a:lnTo>
                    <a:pt x="9954" y="40016"/>
                  </a:lnTo>
                  <a:lnTo>
                    <a:pt x="9954" y="52391"/>
                  </a:lnTo>
                  <a:lnTo>
                    <a:pt x="3821" y="36680"/>
                  </a:lnTo>
                  <a:cubicBezTo>
                    <a:pt x="3809" y="36649"/>
                    <a:pt x="3776" y="36630"/>
                    <a:pt x="3743" y="36630"/>
                  </a:cubicBezTo>
                  <a:cubicBezTo>
                    <a:pt x="3733" y="36630"/>
                    <a:pt x="3723" y="36632"/>
                    <a:pt x="3714" y="36635"/>
                  </a:cubicBezTo>
                  <a:cubicBezTo>
                    <a:pt x="3672" y="36653"/>
                    <a:pt x="3654" y="36699"/>
                    <a:pt x="3668" y="36741"/>
                  </a:cubicBezTo>
                  <a:lnTo>
                    <a:pt x="9954" y="52838"/>
                  </a:lnTo>
                  <a:lnTo>
                    <a:pt x="9954" y="65791"/>
                  </a:lnTo>
                  <a:lnTo>
                    <a:pt x="2009" y="47416"/>
                  </a:lnTo>
                  <a:cubicBezTo>
                    <a:pt x="1999" y="47385"/>
                    <a:pt x="1969" y="47367"/>
                    <a:pt x="1937" y="47367"/>
                  </a:cubicBezTo>
                  <a:cubicBezTo>
                    <a:pt x="1925" y="47367"/>
                    <a:pt x="1914" y="47369"/>
                    <a:pt x="1903" y="47374"/>
                  </a:cubicBezTo>
                  <a:cubicBezTo>
                    <a:pt x="1862" y="47393"/>
                    <a:pt x="1843" y="47440"/>
                    <a:pt x="1862" y="47481"/>
                  </a:cubicBezTo>
                  <a:lnTo>
                    <a:pt x="9954" y="66203"/>
                  </a:lnTo>
                  <a:lnTo>
                    <a:pt x="9954" y="77309"/>
                  </a:lnTo>
                  <a:lnTo>
                    <a:pt x="167" y="58336"/>
                  </a:lnTo>
                  <a:cubicBezTo>
                    <a:pt x="154" y="58310"/>
                    <a:pt x="125" y="58293"/>
                    <a:pt x="97" y="58293"/>
                  </a:cubicBezTo>
                  <a:cubicBezTo>
                    <a:pt x="84" y="58293"/>
                    <a:pt x="71" y="58297"/>
                    <a:pt x="60" y="58304"/>
                  </a:cubicBezTo>
                  <a:cubicBezTo>
                    <a:pt x="18" y="58322"/>
                    <a:pt x="0" y="58373"/>
                    <a:pt x="24" y="58415"/>
                  </a:cubicBezTo>
                  <a:lnTo>
                    <a:pt x="9963" y="77683"/>
                  </a:lnTo>
                  <a:lnTo>
                    <a:pt x="9968" y="77688"/>
                  </a:lnTo>
                  <a:cubicBezTo>
                    <a:pt x="9973" y="77692"/>
                    <a:pt x="9973" y="77697"/>
                    <a:pt x="9978" y="77702"/>
                  </a:cubicBezTo>
                  <a:cubicBezTo>
                    <a:pt x="9982" y="77707"/>
                    <a:pt x="9987" y="77711"/>
                    <a:pt x="9991" y="77711"/>
                  </a:cubicBezTo>
                  <a:cubicBezTo>
                    <a:pt x="9996" y="77716"/>
                    <a:pt x="9996" y="77716"/>
                    <a:pt x="10001" y="77720"/>
                  </a:cubicBezTo>
                  <a:lnTo>
                    <a:pt x="10005" y="77720"/>
                  </a:lnTo>
                  <a:cubicBezTo>
                    <a:pt x="10014" y="77724"/>
                    <a:pt x="10023" y="77730"/>
                    <a:pt x="10038" y="77730"/>
                  </a:cubicBezTo>
                  <a:cubicBezTo>
                    <a:pt x="10051" y="77730"/>
                    <a:pt x="10061" y="77724"/>
                    <a:pt x="10074" y="77720"/>
                  </a:cubicBezTo>
                  <a:lnTo>
                    <a:pt x="10079" y="77720"/>
                  </a:lnTo>
                  <a:cubicBezTo>
                    <a:pt x="10079" y="77716"/>
                    <a:pt x="10084" y="77716"/>
                    <a:pt x="10084" y="77711"/>
                  </a:cubicBezTo>
                  <a:cubicBezTo>
                    <a:pt x="10089" y="77711"/>
                    <a:pt x="10093" y="77707"/>
                    <a:pt x="10098" y="77702"/>
                  </a:cubicBezTo>
                  <a:cubicBezTo>
                    <a:pt x="10102" y="77697"/>
                    <a:pt x="10102" y="77692"/>
                    <a:pt x="10106" y="77688"/>
                  </a:cubicBezTo>
                  <a:cubicBezTo>
                    <a:pt x="10106" y="77688"/>
                    <a:pt x="10112" y="77688"/>
                    <a:pt x="10112" y="77683"/>
                  </a:cubicBezTo>
                  <a:lnTo>
                    <a:pt x="20052" y="58415"/>
                  </a:lnTo>
                  <a:cubicBezTo>
                    <a:pt x="20075" y="58373"/>
                    <a:pt x="20056" y="58322"/>
                    <a:pt x="20020" y="58304"/>
                  </a:cubicBezTo>
                  <a:cubicBezTo>
                    <a:pt x="20007" y="58297"/>
                    <a:pt x="19993" y="58293"/>
                    <a:pt x="19980" y="58293"/>
                  </a:cubicBezTo>
                  <a:cubicBezTo>
                    <a:pt x="19950" y="58293"/>
                    <a:pt x="19922" y="58310"/>
                    <a:pt x="19909" y="58336"/>
                  </a:cubicBezTo>
                  <a:lnTo>
                    <a:pt x="10121" y="77309"/>
                  </a:lnTo>
                  <a:lnTo>
                    <a:pt x="10121" y="66203"/>
                  </a:lnTo>
                  <a:lnTo>
                    <a:pt x="18214" y="47481"/>
                  </a:lnTo>
                  <a:cubicBezTo>
                    <a:pt x="18232" y="47440"/>
                    <a:pt x="18214" y="47393"/>
                    <a:pt x="18171" y="47374"/>
                  </a:cubicBezTo>
                  <a:cubicBezTo>
                    <a:pt x="18161" y="47369"/>
                    <a:pt x="18150" y="47367"/>
                    <a:pt x="18139" y="47367"/>
                  </a:cubicBezTo>
                  <a:cubicBezTo>
                    <a:pt x="18108" y="47367"/>
                    <a:pt x="18079" y="47385"/>
                    <a:pt x="18066" y="47416"/>
                  </a:cubicBezTo>
                  <a:lnTo>
                    <a:pt x="10121" y="65791"/>
                  </a:lnTo>
                  <a:lnTo>
                    <a:pt x="10121" y="52838"/>
                  </a:lnTo>
                  <a:lnTo>
                    <a:pt x="16408" y="36741"/>
                  </a:lnTo>
                  <a:cubicBezTo>
                    <a:pt x="16421" y="36699"/>
                    <a:pt x="16403" y="36653"/>
                    <a:pt x="16361" y="36635"/>
                  </a:cubicBezTo>
                  <a:cubicBezTo>
                    <a:pt x="16352" y="36632"/>
                    <a:pt x="16342" y="36630"/>
                    <a:pt x="16333" y="36630"/>
                  </a:cubicBezTo>
                  <a:cubicBezTo>
                    <a:pt x="16301" y="36630"/>
                    <a:pt x="16269" y="36649"/>
                    <a:pt x="16255" y="36680"/>
                  </a:cubicBezTo>
                  <a:lnTo>
                    <a:pt x="10121" y="52391"/>
                  </a:lnTo>
                  <a:lnTo>
                    <a:pt x="10121" y="40016"/>
                  </a:lnTo>
                  <a:lnTo>
                    <a:pt x="14837" y="27410"/>
                  </a:lnTo>
                  <a:cubicBezTo>
                    <a:pt x="14851" y="27368"/>
                    <a:pt x="14828" y="27318"/>
                    <a:pt x="14786" y="27304"/>
                  </a:cubicBezTo>
                  <a:cubicBezTo>
                    <a:pt x="14777" y="27301"/>
                    <a:pt x="14768" y="27300"/>
                    <a:pt x="14758" y="27300"/>
                  </a:cubicBezTo>
                  <a:cubicBezTo>
                    <a:pt x="14726" y="27300"/>
                    <a:pt x="14694" y="27318"/>
                    <a:pt x="14679" y="27350"/>
                  </a:cubicBezTo>
                  <a:lnTo>
                    <a:pt x="10121" y="39550"/>
                  </a:lnTo>
                  <a:lnTo>
                    <a:pt x="10121" y="28805"/>
                  </a:lnTo>
                  <a:lnTo>
                    <a:pt x="13479" y="19354"/>
                  </a:lnTo>
                  <a:cubicBezTo>
                    <a:pt x="13493" y="19313"/>
                    <a:pt x="13470" y="19262"/>
                    <a:pt x="13428" y="19248"/>
                  </a:cubicBezTo>
                  <a:cubicBezTo>
                    <a:pt x="13420" y="19245"/>
                    <a:pt x="13412" y="19244"/>
                    <a:pt x="13404" y="19244"/>
                  </a:cubicBezTo>
                  <a:cubicBezTo>
                    <a:pt x="13370" y="19244"/>
                    <a:pt x="13338" y="19265"/>
                    <a:pt x="13327" y="19299"/>
                  </a:cubicBezTo>
                  <a:lnTo>
                    <a:pt x="10121" y="28316"/>
                  </a:lnTo>
                  <a:lnTo>
                    <a:pt x="10121" y="19405"/>
                  </a:lnTo>
                  <a:lnTo>
                    <a:pt x="12301" y="12365"/>
                  </a:lnTo>
                  <a:cubicBezTo>
                    <a:pt x="12315" y="12324"/>
                    <a:pt x="12291" y="12278"/>
                    <a:pt x="12250" y="12263"/>
                  </a:cubicBezTo>
                  <a:cubicBezTo>
                    <a:pt x="12242" y="12261"/>
                    <a:pt x="12234" y="12260"/>
                    <a:pt x="12227" y="12260"/>
                  </a:cubicBezTo>
                  <a:cubicBezTo>
                    <a:pt x="12189" y="12260"/>
                    <a:pt x="12156" y="12285"/>
                    <a:pt x="12148" y="12319"/>
                  </a:cubicBezTo>
                  <a:lnTo>
                    <a:pt x="10121" y="18855"/>
                  </a:lnTo>
                  <a:lnTo>
                    <a:pt x="10121" y="11890"/>
                  </a:lnTo>
                  <a:lnTo>
                    <a:pt x="11460" y="7368"/>
                  </a:lnTo>
                  <a:cubicBezTo>
                    <a:pt x="11474" y="7326"/>
                    <a:pt x="11447" y="7280"/>
                    <a:pt x="11405" y="7266"/>
                  </a:cubicBezTo>
                  <a:cubicBezTo>
                    <a:pt x="11397" y="7264"/>
                    <a:pt x="11390" y="7262"/>
                    <a:pt x="11383" y="7262"/>
                  </a:cubicBezTo>
                  <a:cubicBezTo>
                    <a:pt x="11348" y="7262"/>
                    <a:pt x="11315" y="7287"/>
                    <a:pt x="11304" y="7321"/>
                  </a:cubicBezTo>
                  <a:lnTo>
                    <a:pt x="10121" y="11317"/>
                  </a:lnTo>
                  <a:lnTo>
                    <a:pt x="10121" y="6892"/>
                  </a:lnTo>
                  <a:lnTo>
                    <a:pt x="11003" y="4661"/>
                  </a:lnTo>
                  <a:cubicBezTo>
                    <a:pt x="11017" y="4620"/>
                    <a:pt x="10999" y="4569"/>
                    <a:pt x="10957" y="4554"/>
                  </a:cubicBezTo>
                  <a:cubicBezTo>
                    <a:pt x="10946" y="4550"/>
                    <a:pt x="10935" y="4548"/>
                    <a:pt x="10924" y="4548"/>
                  </a:cubicBezTo>
                  <a:cubicBezTo>
                    <a:pt x="10890" y="4548"/>
                    <a:pt x="10861" y="4569"/>
                    <a:pt x="10850" y="4601"/>
                  </a:cubicBezTo>
                  <a:lnTo>
                    <a:pt x="10121" y="6449"/>
                  </a:lnTo>
                  <a:lnTo>
                    <a:pt x="10121" y="83"/>
                  </a:lnTo>
                  <a:cubicBezTo>
                    <a:pt x="10121" y="37"/>
                    <a:pt x="10084" y="0"/>
                    <a:pt x="10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10635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4958" y="0"/>
                  </a:moveTo>
                  <a:cubicBezTo>
                    <a:pt x="4929" y="0"/>
                    <a:pt x="4899" y="17"/>
                    <a:pt x="4883" y="43"/>
                  </a:cubicBezTo>
                  <a:lnTo>
                    <a:pt x="24" y="9246"/>
                  </a:lnTo>
                  <a:cubicBezTo>
                    <a:pt x="0" y="9288"/>
                    <a:pt x="19" y="9334"/>
                    <a:pt x="56" y="9357"/>
                  </a:cubicBezTo>
                  <a:cubicBezTo>
                    <a:pt x="70" y="9361"/>
                    <a:pt x="84" y="9367"/>
                    <a:pt x="98" y="9367"/>
                  </a:cubicBezTo>
                  <a:cubicBezTo>
                    <a:pt x="126" y="9367"/>
                    <a:pt x="153" y="9353"/>
                    <a:pt x="167" y="9325"/>
                  </a:cubicBezTo>
                  <a:lnTo>
                    <a:pt x="5031" y="121"/>
                  </a:lnTo>
                  <a:cubicBezTo>
                    <a:pt x="5049" y="79"/>
                    <a:pt x="5036" y="29"/>
                    <a:pt x="4994" y="10"/>
                  </a:cubicBezTo>
                  <a:cubicBezTo>
                    <a:pt x="4982" y="3"/>
                    <a:pt x="4970" y="0"/>
                    <a:pt x="4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9"/>
          <p:cNvGrpSpPr/>
          <p:nvPr/>
        </p:nvGrpSpPr>
        <p:grpSpPr>
          <a:xfrm>
            <a:off x="6820666" y="2005121"/>
            <a:ext cx="1072148" cy="3149836"/>
            <a:chOff x="563100" y="238225"/>
            <a:chExt cx="666800" cy="1958975"/>
          </a:xfrm>
        </p:grpSpPr>
        <p:sp>
          <p:nvSpPr>
            <p:cNvPr id="96" name="Google Shape;96;p19"/>
            <p:cNvSpPr/>
            <p:nvPr/>
          </p:nvSpPr>
          <p:spPr>
            <a:xfrm>
              <a:off x="563100" y="238225"/>
              <a:ext cx="666800" cy="1956900"/>
            </a:xfrm>
            <a:custGeom>
              <a:rect b="b" l="l" r="r" t="t"/>
              <a:pathLst>
                <a:path extrusionOk="0" h="78276" w="26672">
                  <a:moveTo>
                    <a:pt x="13193" y="0"/>
                  </a:moveTo>
                  <a:lnTo>
                    <a:pt x="1" y="78276"/>
                  </a:lnTo>
                  <a:lnTo>
                    <a:pt x="26672" y="78276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rotWithShape="0" algn="bl" dir="2400000" dist="28575">
                <a:schemeClr val="dk2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6031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94" y="0"/>
                  </a:moveTo>
                  <a:cubicBezTo>
                    <a:pt x="81" y="0"/>
                    <a:pt x="68" y="3"/>
                    <a:pt x="56" y="10"/>
                  </a:cubicBezTo>
                  <a:cubicBezTo>
                    <a:pt x="14" y="29"/>
                    <a:pt x="0" y="79"/>
                    <a:pt x="22" y="121"/>
                  </a:cubicBezTo>
                  <a:lnTo>
                    <a:pt x="4883" y="9325"/>
                  </a:lnTo>
                  <a:cubicBezTo>
                    <a:pt x="4896" y="9353"/>
                    <a:pt x="4924" y="9367"/>
                    <a:pt x="4956" y="9367"/>
                  </a:cubicBezTo>
                  <a:cubicBezTo>
                    <a:pt x="4970" y="9367"/>
                    <a:pt x="4979" y="9361"/>
                    <a:pt x="4993" y="9357"/>
                  </a:cubicBezTo>
                  <a:cubicBezTo>
                    <a:pt x="5034" y="9334"/>
                    <a:pt x="5049" y="9288"/>
                    <a:pt x="5026" y="9246"/>
                  </a:cubicBezTo>
                  <a:lnTo>
                    <a:pt x="167" y="43"/>
                  </a:lnTo>
                  <a:cubicBezTo>
                    <a:pt x="150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645563" y="253950"/>
              <a:ext cx="501875" cy="1943250"/>
            </a:xfrm>
            <a:custGeom>
              <a:rect b="b" l="l" r="r" t="t"/>
              <a:pathLst>
                <a:path extrusionOk="0" h="77730" w="20075">
                  <a:moveTo>
                    <a:pt x="10038" y="0"/>
                  </a:moveTo>
                  <a:cubicBezTo>
                    <a:pt x="9991" y="0"/>
                    <a:pt x="9954" y="37"/>
                    <a:pt x="9954" y="83"/>
                  </a:cubicBezTo>
                  <a:lnTo>
                    <a:pt x="9954" y="6449"/>
                  </a:lnTo>
                  <a:lnTo>
                    <a:pt x="9229" y="4601"/>
                  </a:lnTo>
                  <a:cubicBezTo>
                    <a:pt x="9215" y="4569"/>
                    <a:pt x="9185" y="4548"/>
                    <a:pt x="9153" y="4548"/>
                  </a:cubicBezTo>
                  <a:cubicBezTo>
                    <a:pt x="9143" y="4548"/>
                    <a:pt x="9133" y="4550"/>
                    <a:pt x="9123" y="4554"/>
                  </a:cubicBezTo>
                  <a:cubicBezTo>
                    <a:pt x="9081" y="4569"/>
                    <a:pt x="9059" y="4620"/>
                    <a:pt x="9076" y="4661"/>
                  </a:cubicBezTo>
                  <a:lnTo>
                    <a:pt x="9954" y="6892"/>
                  </a:lnTo>
                  <a:lnTo>
                    <a:pt x="9954" y="11317"/>
                  </a:lnTo>
                  <a:lnTo>
                    <a:pt x="8772" y="7321"/>
                  </a:lnTo>
                  <a:cubicBezTo>
                    <a:pt x="8761" y="7287"/>
                    <a:pt x="8730" y="7262"/>
                    <a:pt x="8694" y="7262"/>
                  </a:cubicBezTo>
                  <a:cubicBezTo>
                    <a:pt x="8686" y="7262"/>
                    <a:pt x="8679" y="7264"/>
                    <a:pt x="8671" y="7266"/>
                  </a:cubicBezTo>
                  <a:cubicBezTo>
                    <a:pt x="8629" y="7280"/>
                    <a:pt x="8605" y="7326"/>
                    <a:pt x="8615" y="7368"/>
                  </a:cubicBezTo>
                  <a:lnTo>
                    <a:pt x="9954" y="11890"/>
                  </a:lnTo>
                  <a:lnTo>
                    <a:pt x="9954" y="18855"/>
                  </a:lnTo>
                  <a:lnTo>
                    <a:pt x="7931" y="12319"/>
                  </a:lnTo>
                  <a:cubicBezTo>
                    <a:pt x="7919" y="12285"/>
                    <a:pt x="7886" y="12260"/>
                    <a:pt x="7851" y="12260"/>
                  </a:cubicBezTo>
                  <a:cubicBezTo>
                    <a:pt x="7844" y="12260"/>
                    <a:pt x="7837" y="12261"/>
                    <a:pt x="7829" y="12263"/>
                  </a:cubicBezTo>
                  <a:cubicBezTo>
                    <a:pt x="7784" y="12278"/>
                    <a:pt x="7761" y="12324"/>
                    <a:pt x="7774" y="12365"/>
                  </a:cubicBezTo>
                  <a:lnTo>
                    <a:pt x="9954" y="19405"/>
                  </a:lnTo>
                  <a:lnTo>
                    <a:pt x="9954" y="28316"/>
                  </a:lnTo>
                  <a:lnTo>
                    <a:pt x="6753" y="19299"/>
                  </a:lnTo>
                  <a:cubicBezTo>
                    <a:pt x="6742" y="19265"/>
                    <a:pt x="6707" y="19244"/>
                    <a:pt x="6672" y="19244"/>
                  </a:cubicBezTo>
                  <a:cubicBezTo>
                    <a:pt x="6664" y="19244"/>
                    <a:pt x="6655" y="19245"/>
                    <a:pt x="6648" y="19248"/>
                  </a:cubicBezTo>
                  <a:cubicBezTo>
                    <a:pt x="6605" y="19262"/>
                    <a:pt x="6582" y="19313"/>
                    <a:pt x="6597" y="19354"/>
                  </a:cubicBezTo>
                  <a:lnTo>
                    <a:pt x="9954" y="28805"/>
                  </a:lnTo>
                  <a:lnTo>
                    <a:pt x="9954" y="39550"/>
                  </a:lnTo>
                  <a:lnTo>
                    <a:pt x="5395" y="27350"/>
                  </a:lnTo>
                  <a:cubicBezTo>
                    <a:pt x="5381" y="27318"/>
                    <a:pt x="5350" y="27300"/>
                    <a:pt x="5317" y="27300"/>
                  </a:cubicBezTo>
                  <a:cubicBezTo>
                    <a:pt x="5308" y="27300"/>
                    <a:pt x="5298" y="27301"/>
                    <a:pt x="5289" y="27304"/>
                  </a:cubicBezTo>
                  <a:cubicBezTo>
                    <a:pt x="5247" y="27318"/>
                    <a:pt x="5224" y="27368"/>
                    <a:pt x="5243" y="27410"/>
                  </a:cubicBezTo>
                  <a:lnTo>
                    <a:pt x="9954" y="40016"/>
                  </a:lnTo>
                  <a:lnTo>
                    <a:pt x="9954" y="52391"/>
                  </a:lnTo>
                  <a:lnTo>
                    <a:pt x="3821" y="36680"/>
                  </a:lnTo>
                  <a:cubicBezTo>
                    <a:pt x="3809" y="36649"/>
                    <a:pt x="3776" y="36630"/>
                    <a:pt x="3743" y="36630"/>
                  </a:cubicBezTo>
                  <a:cubicBezTo>
                    <a:pt x="3733" y="36630"/>
                    <a:pt x="3723" y="36632"/>
                    <a:pt x="3714" y="36635"/>
                  </a:cubicBezTo>
                  <a:cubicBezTo>
                    <a:pt x="3672" y="36653"/>
                    <a:pt x="3654" y="36699"/>
                    <a:pt x="3668" y="36741"/>
                  </a:cubicBezTo>
                  <a:lnTo>
                    <a:pt x="9954" y="52838"/>
                  </a:lnTo>
                  <a:lnTo>
                    <a:pt x="9954" y="65791"/>
                  </a:lnTo>
                  <a:lnTo>
                    <a:pt x="2009" y="47416"/>
                  </a:lnTo>
                  <a:cubicBezTo>
                    <a:pt x="1999" y="47385"/>
                    <a:pt x="1969" y="47367"/>
                    <a:pt x="1937" y="47367"/>
                  </a:cubicBezTo>
                  <a:cubicBezTo>
                    <a:pt x="1925" y="47367"/>
                    <a:pt x="1914" y="47369"/>
                    <a:pt x="1903" y="47374"/>
                  </a:cubicBezTo>
                  <a:cubicBezTo>
                    <a:pt x="1862" y="47393"/>
                    <a:pt x="1843" y="47440"/>
                    <a:pt x="1862" y="47481"/>
                  </a:cubicBezTo>
                  <a:lnTo>
                    <a:pt x="9954" y="66203"/>
                  </a:lnTo>
                  <a:lnTo>
                    <a:pt x="9954" y="77309"/>
                  </a:lnTo>
                  <a:lnTo>
                    <a:pt x="167" y="58336"/>
                  </a:lnTo>
                  <a:cubicBezTo>
                    <a:pt x="154" y="58310"/>
                    <a:pt x="125" y="58293"/>
                    <a:pt x="97" y="58293"/>
                  </a:cubicBezTo>
                  <a:cubicBezTo>
                    <a:pt x="84" y="58293"/>
                    <a:pt x="71" y="58297"/>
                    <a:pt x="60" y="58304"/>
                  </a:cubicBezTo>
                  <a:cubicBezTo>
                    <a:pt x="18" y="58322"/>
                    <a:pt x="0" y="58373"/>
                    <a:pt x="24" y="58415"/>
                  </a:cubicBezTo>
                  <a:lnTo>
                    <a:pt x="9963" y="77683"/>
                  </a:lnTo>
                  <a:lnTo>
                    <a:pt x="9968" y="77688"/>
                  </a:lnTo>
                  <a:cubicBezTo>
                    <a:pt x="9973" y="77692"/>
                    <a:pt x="9973" y="77697"/>
                    <a:pt x="9978" y="77702"/>
                  </a:cubicBezTo>
                  <a:cubicBezTo>
                    <a:pt x="9982" y="77707"/>
                    <a:pt x="9987" y="77711"/>
                    <a:pt x="9991" y="77711"/>
                  </a:cubicBezTo>
                  <a:cubicBezTo>
                    <a:pt x="9996" y="77716"/>
                    <a:pt x="9996" y="77716"/>
                    <a:pt x="10001" y="77720"/>
                  </a:cubicBezTo>
                  <a:lnTo>
                    <a:pt x="10005" y="77720"/>
                  </a:lnTo>
                  <a:cubicBezTo>
                    <a:pt x="10014" y="77724"/>
                    <a:pt x="10023" y="77730"/>
                    <a:pt x="10038" y="77730"/>
                  </a:cubicBezTo>
                  <a:cubicBezTo>
                    <a:pt x="10051" y="77730"/>
                    <a:pt x="10061" y="77724"/>
                    <a:pt x="10074" y="77720"/>
                  </a:cubicBezTo>
                  <a:lnTo>
                    <a:pt x="10079" y="77720"/>
                  </a:lnTo>
                  <a:cubicBezTo>
                    <a:pt x="10079" y="77716"/>
                    <a:pt x="10084" y="77716"/>
                    <a:pt x="10084" y="77711"/>
                  </a:cubicBezTo>
                  <a:cubicBezTo>
                    <a:pt x="10089" y="77711"/>
                    <a:pt x="10093" y="77707"/>
                    <a:pt x="10098" y="77702"/>
                  </a:cubicBezTo>
                  <a:cubicBezTo>
                    <a:pt x="10102" y="77697"/>
                    <a:pt x="10102" y="77692"/>
                    <a:pt x="10106" y="77688"/>
                  </a:cubicBezTo>
                  <a:cubicBezTo>
                    <a:pt x="10106" y="77688"/>
                    <a:pt x="10112" y="77688"/>
                    <a:pt x="10112" y="77683"/>
                  </a:cubicBezTo>
                  <a:lnTo>
                    <a:pt x="20052" y="58415"/>
                  </a:lnTo>
                  <a:cubicBezTo>
                    <a:pt x="20075" y="58373"/>
                    <a:pt x="20056" y="58322"/>
                    <a:pt x="20020" y="58304"/>
                  </a:cubicBezTo>
                  <a:cubicBezTo>
                    <a:pt x="20007" y="58297"/>
                    <a:pt x="19993" y="58293"/>
                    <a:pt x="19980" y="58293"/>
                  </a:cubicBezTo>
                  <a:cubicBezTo>
                    <a:pt x="19950" y="58293"/>
                    <a:pt x="19922" y="58310"/>
                    <a:pt x="19909" y="58336"/>
                  </a:cubicBezTo>
                  <a:lnTo>
                    <a:pt x="10121" y="77309"/>
                  </a:lnTo>
                  <a:lnTo>
                    <a:pt x="10121" y="66203"/>
                  </a:lnTo>
                  <a:lnTo>
                    <a:pt x="18214" y="47481"/>
                  </a:lnTo>
                  <a:cubicBezTo>
                    <a:pt x="18232" y="47440"/>
                    <a:pt x="18214" y="47393"/>
                    <a:pt x="18171" y="47374"/>
                  </a:cubicBezTo>
                  <a:cubicBezTo>
                    <a:pt x="18161" y="47369"/>
                    <a:pt x="18150" y="47367"/>
                    <a:pt x="18139" y="47367"/>
                  </a:cubicBezTo>
                  <a:cubicBezTo>
                    <a:pt x="18108" y="47367"/>
                    <a:pt x="18079" y="47385"/>
                    <a:pt x="18066" y="47416"/>
                  </a:cubicBezTo>
                  <a:lnTo>
                    <a:pt x="10121" y="65791"/>
                  </a:lnTo>
                  <a:lnTo>
                    <a:pt x="10121" y="52838"/>
                  </a:lnTo>
                  <a:lnTo>
                    <a:pt x="16408" y="36741"/>
                  </a:lnTo>
                  <a:cubicBezTo>
                    <a:pt x="16421" y="36699"/>
                    <a:pt x="16403" y="36653"/>
                    <a:pt x="16361" y="36635"/>
                  </a:cubicBezTo>
                  <a:cubicBezTo>
                    <a:pt x="16352" y="36632"/>
                    <a:pt x="16342" y="36630"/>
                    <a:pt x="16333" y="36630"/>
                  </a:cubicBezTo>
                  <a:cubicBezTo>
                    <a:pt x="16301" y="36630"/>
                    <a:pt x="16269" y="36649"/>
                    <a:pt x="16255" y="36680"/>
                  </a:cubicBezTo>
                  <a:lnTo>
                    <a:pt x="10121" y="52391"/>
                  </a:lnTo>
                  <a:lnTo>
                    <a:pt x="10121" y="40016"/>
                  </a:lnTo>
                  <a:lnTo>
                    <a:pt x="14837" y="27410"/>
                  </a:lnTo>
                  <a:cubicBezTo>
                    <a:pt x="14851" y="27368"/>
                    <a:pt x="14828" y="27318"/>
                    <a:pt x="14786" y="27304"/>
                  </a:cubicBezTo>
                  <a:cubicBezTo>
                    <a:pt x="14777" y="27301"/>
                    <a:pt x="14768" y="27300"/>
                    <a:pt x="14758" y="27300"/>
                  </a:cubicBezTo>
                  <a:cubicBezTo>
                    <a:pt x="14726" y="27300"/>
                    <a:pt x="14694" y="27318"/>
                    <a:pt x="14679" y="27350"/>
                  </a:cubicBezTo>
                  <a:lnTo>
                    <a:pt x="10121" y="39550"/>
                  </a:lnTo>
                  <a:lnTo>
                    <a:pt x="10121" y="28805"/>
                  </a:lnTo>
                  <a:lnTo>
                    <a:pt x="13479" y="19354"/>
                  </a:lnTo>
                  <a:cubicBezTo>
                    <a:pt x="13493" y="19313"/>
                    <a:pt x="13470" y="19262"/>
                    <a:pt x="13428" y="19248"/>
                  </a:cubicBezTo>
                  <a:cubicBezTo>
                    <a:pt x="13420" y="19245"/>
                    <a:pt x="13412" y="19244"/>
                    <a:pt x="13404" y="19244"/>
                  </a:cubicBezTo>
                  <a:cubicBezTo>
                    <a:pt x="13370" y="19244"/>
                    <a:pt x="13338" y="19265"/>
                    <a:pt x="13327" y="19299"/>
                  </a:cubicBezTo>
                  <a:lnTo>
                    <a:pt x="10121" y="28316"/>
                  </a:lnTo>
                  <a:lnTo>
                    <a:pt x="10121" y="19405"/>
                  </a:lnTo>
                  <a:lnTo>
                    <a:pt x="12301" y="12365"/>
                  </a:lnTo>
                  <a:cubicBezTo>
                    <a:pt x="12315" y="12324"/>
                    <a:pt x="12291" y="12278"/>
                    <a:pt x="12250" y="12263"/>
                  </a:cubicBezTo>
                  <a:cubicBezTo>
                    <a:pt x="12242" y="12261"/>
                    <a:pt x="12234" y="12260"/>
                    <a:pt x="12227" y="12260"/>
                  </a:cubicBezTo>
                  <a:cubicBezTo>
                    <a:pt x="12189" y="12260"/>
                    <a:pt x="12156" y="12285"/>
                    <a:pt x="12148" y="12319"/>
                  </a:cubicBezTo>
                  <a:lnTo>
                    <a:pt x="10121" y="18855"/>
                  </a:lnTo>
                  <a:lnTo>
                    <a:pt x="10121" y="11890"/>
                  </a:lnTo>
                  <a:lnTo>
                    <a:pt x="11460" y="7368"/>
                  </a:lnTo>
                  <a:cubicBezTo>
                    <a:pt x="11474" y="7326"/>
                    <a:pt x="11447" y="7280"/>
                    <a:pt x="11405" y="7266"/>
                  </a:cubicBezTo>
                  <a:cubicBezTo>
                    <a:pt x="11397" y="7264"/>
                    <a:pt x="11390" y="7262"/>
                    <a:pt x="11383" y="7262"/>
                  </a:cubicBezTo>
                  <a:cubicBezTo>
                    <a:pt x="11348" y="7262"/>
                    <a:pt x="11315" y="7287"/>
                    <a:pt x="11304" y="7321"/>
                  </a:cubicBezTo>
                  <a:lnTo>
                    <a:pt x="10121" y="11317"/>
                  </a:lnTo>
                  <a:lnTo>
                    <a:pt x="10121" y="6892"/>
                  </a:lnTo>
                  <a:lnTo>
                    <a:pt x="11003" y="4661"/>
                  </a:lnTo>
                  <a:cubicBezTo>
                    <a:pt x="11017" y="4620"/>
                    <a:pt x="10999" y="4569"/>
                    <a:pt x="10957" y="4554"/>
                  </a:cubicBezTo>
                  <a:cubicBezTo>
                    <a:pt x="10946" y="4550"/>
                    <a:pt x="10935" y="4548"/>
                    <a:pt x="10924" y="4548"/>
                  </a:cubicBezTo>
                  <a:cubicBezTo>
                    <a:pt x="10890" y="4548"/>
                    <a:pt x="10861" y="4569"/>
                    <a:pt x="10850" y="4601"/>
                  </a:cubicBezTo>
                  <a:lnTo>
                    <a:pt x="10121" y="6449"/>
                  </a:lnTo>
                  <a:lnTo>
                    <a:pt x="10121" y="83"/>
                  </a:lnTo>
                  <a:cubicBezTo>
                    <a:pt x="10121" y="37"/>
                    <a:pt x="10084" y="0"/>
                    <a:pt x="10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10635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4958" y="0"/>
                  </a:moveTo>
                  <a:cubicBezTo>
                    <a:pt x="4929" y="0"/>
                    <a:pt x="4899" y="17"/>
                    <a:pt x="4883" y="43"/>
                  </a:cubicBezTo>
                  <a:lnTo>
                    <a:pt x="24" y="9246"/>
                  </a:lnTo>
                  <a:cubicBezTo>
                    <a:pt x="0" y="9288"/>
                    <a:pt x="19" y="9334"/>
                    <a:pt x="56" y="9357"/>
                  </a:cubicBezTo>
                  <a:cubicBezTo>
                    <a:pt x="70" y="9361"/>
                    <a:pt x="84" y="9367"/>
                    <a:pt x="98" y="9367"/>
                  </a:cubicBezTo>
                  <a:cubicBezTo>
                    <a:pt x="126" y="9367"/>
                    <a:pt x="153" y="9353"/>
                    <a:pt x="167" y="9325"/>
                  </a:cubicBezTo>
                  <a:lnTo>
                    <a:pt x="5031" y="121"/>
                  </a:lnTo>
                  <a:cubicBezTo>
                    <a:pt x="5049" y="79"/>
                    <a:pt x="5036" y="29"/>
                    <a:pt x="4994" y="10"/>
                  </a:cubicBezTo>
                  <a:cubicBezTo>
                    <a:pt x="4982" y="3"/>
                    <a:pt x="4970" y="0"/>
                    <a:pt x="4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9"/>
          <p:cNvSpPr/>
          <p:nvPr/>
        </p:nvSpPr>
        <p:spPr>
          <a:xfrm>
            <a:off x="297137" y="128738"/>
            <a:ext cx="1161724" cy="134903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6289263" y="539500"/>
            <a:ext cx="777723" cy="903144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7794140" y="215051"/>
            <a:ext cx="279408" cy="324443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528490" y="4567501"/>
            <a:ext cx="279408" cy="324443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6061973" y="3562897"/>
            <a:ext cx="651252" cy="7562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8445391" y="2493852"/>
            <a:ext cx="395421" cy="4591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7650174" y="1524924"/>
            <a:ext cx="279408" cy="324443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2130610" y="263836"/>
            <a:ext cx="195387" cy="226880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716625" y="1156175"/>
            <a:ext cx="77142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Char char="●"/>
            </a:pPr>
            <a:r>
              <a:rPr lang="en" sz="2100">
                <a:latin typeface="Londrina Solid"/>
                <a:ea typeface="Londrina Solid"/>
                <a:cs typeface="Londrina Solid"/>
                <a:sym typeface="Londrina Solid"/>
              </a:rPr>
              <a:t>How was your break? </a:t>
            </a:r>
            <a:endParaRPr sz="21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Char char="●"/>
            </a:pPr>
            <a:r>
              <a:rPr lang="en" sz="2100">
                <a:latin typeface="Londrina Solid"/>
                <a:ea typeface="Londrina Solid"/>
                <a:cs typeface="Londrina Solid"/>
                <a:sym typeface="Londrina Solid"/>
              </a:rPr>
              <a:t>Next issue comes out 2/2/22</a:t>
            </a:r>
            <a:endParaRPr sz="21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Char char="●"/>
            </a:pPr>
            <a:r>
              <a:rPr lang="en" sz="2100">
                <a:latin typeface="Londrina Solid"/>
                <a:ea typeface="Londrina Solid"/>
                <a:cs typeface="Londrina Solid"/>
                <a:sym typeface="Londrina Solid"/>
              </a:rPr>
              <a:t>We will assign today!!!</a:t>
            </a:r>
            <a:endParaRPr sz="21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Char char="●"/>
            </a:pPr>
            <a:r>
              <a:rPr lang="en" sz="2100">
                <a:latin typeface="Londrina Solid"/>
                <a:ea typeface="Londrina Solid"/>
                <a:cs typeface="Londrina Solid"/>
                <a:sym typeface="Londrina Solid"/>
              </a:rPr>
              <a:t>Next event…*</a:t>
            </a:r>
            <a:endParaRPr sz="21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Char char="●"/>
            </a:pPr>
            <a:r>
              <a:rPr lang="en" sz="2100">
                <a:latin typeface="Londrina Solid"/>
                <a:ea typeface="Londrina Solid"/>
                <a:cs typeface="Londrina Solid"/>
                <a:sym typeface="Londrina Solid"/>
              </a:rPr>
              <a:t>T-shirts</a:t>
            </a:r>
            <a:endParaRPr sz="21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Char char="●"/>
            </a:pPr>
            <a:r>
              <a:rPr lang="en" sz="2100">
                <a:latin typeface="Londrina Solid"/>
                <a:ea typeface="Londrina Solid"/>
                <a:cs typeface="Londrina Solid"/>
                <a:sym typeface="Londrina Solid"/>
              </a:rPr>
              <a:t>Next Meeting?</a:t>
            </a:r>
            <a:endParaRPr sz="21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Char char="●"/>
            </a:pPr>
            <a:r>
              <a:rPr lang="en" sz="2100">
                <a:latin typeface="Londrina Solid"/>
                <a:ea typeface="Londrina Solid"/>
                <a:cs typeface="Londrina Solid"/>
                <a:sym typeface="Londrina Solid"/>
              </a:rPr>
              <a:t>Questions?</a:t>
            </a:r>
            <a:endParaRPr sz="210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8662015" y="1380726"/>
            <a:ext cx="279408" cy="324443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7897700" y="201701"/>
            <a:ext cx="822524" cy="955166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7337398" y="201699"/>
            <a:ext cx="207997" cy="241556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235040" y="3675151"/>
            <a:ext cx="279408" cy="324443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422221" y="3200298"/>
            <a:ext cx="168608" cy="19578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235043" y="201697"/>
            <a:ext cx="357846" cy="415491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982971" y="142698"/>
            <a:ext cx="168608" cy="19578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8633002" y="3849726"/>
            <a:ext cx="279408" cy="324443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202464" y="2326136"/>
            <a:ext cx="423022" cy="49123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8556621" y="3004523"/>
            <a:ext cx="168608" cy="19578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>
            <a:off x="716625" y="1394950"/>
            <a:ext cx="762000" cy="762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28575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716625" y="2481525"/>
            <a:ext cx="762000" cy="762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28575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716625" y="3561025"/>
            <a:ext cx="762000" cy="762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28575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4726925" y="1394950"/>
            <a:ext cx="762000" cy="762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28575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4726925" y="2481525"/>
            <a:ext cx="762000" cy="762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28575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4726925" y="3561025"/>
            <a:ext cx="762000" cy="762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28575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716625" y="1410660"/>
            <a:ext cx="7344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5" name="Google Shape;135;p21"/>
          <p:cNvSpPr txBox="1"/>
          <p:nvPr>
            <p:ph idx="21"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Do:</a:t>
            </a:r>
            <a:endParaRPr/>
          </a:p>
        </p:txBody>
      </p:sp>
      <p:sp>
        <p:nvSpPr>
          <p:cNvPr id="136" name="Google Shape;136;p21"/>
          <p:cNvSpPr txBox="1"/>
          <p:nvPr>
            <p:ph idx="1" type="subTitle"/>
          </p:nvPr>
        </p:nvSpPr>
        <p:spPr>
          <a:xfrm>
            <a:off x="1603499" y="1322363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00FF"/>
                </a:highlight>
              </a:rPr>
              <a:t>Positions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37" name="Google Shape;137;p21"/>
          <p:cNvSpPr txBox="1"/>
          <p:nvPr>
            <p:ph idx="2" type="subTitle"/>
          </p:nvPr>
        </p:nvSpPr>
        <p:spPr>
          <a:xfrm>
            <a:off x="1603500" y="1652050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members please say your name and role on press!</a:t>
            </a:r>
            <a:endParaRPr/>
          </a:p>
        </p:txBody>
      </p:sp>
      <p:sp>
        <p:nvSpPr>
          <p:cNvPr id="138" name="Google Shape;138;p21"/>
          <p:cNvSpPr txBox="1"/>
          <p:nvPr>
            <p:ph idx="3" type="title"/>
          </p:nvPr>
        </p:nvSpPr>
        <p:spPr>
          <a:xfrm>
            <a:off x="716625" y="2489885"/>
            <a:ext cx="7344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9" name="Google Shape;139;p21"/>
          <p:cNvSpPr txBox="1"/>
          <p:nvPr>
            <p:ph idx="4" type="subTitle"/>
          </p:nvPr>
        </p:nvSpPr>
        <p:spPr>
          <a:xfrm>
            <a:off x="1603499" y="2397888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00FF"/>
                </a:highlight>
              </a:rPr>
              <a:t>Articles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40" name="Google Shape;140;p21"/>
          <p:cNvSpPr txBox="1"/>
          <p:nvPr>
            <p:ph idx="5" type="subTitle"/>
          </p:nvPr>
        </p:nvSpPr>
        <p:spPr>
          <a:xfrm>
            <a:off x="1603500" y="2836950"/>
            <a:ext cx="2875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write and produce articles 2x a month to put in issues at the end of the month</a:t>
            </a:r>
            <a:endParaRPr/>
          </a:p>
        </p:txBody>
      </p:sp>
      <p:sp>
        <p:nvSpPr>
          <p:cNvPr id="141" name="Google Shape;141;p21"/>
          <p:cNvSpPr txBox="1"/>
          <p:nvPr>
            <p:ph idx="6" type="title"/>
          </p:nvPr>
        </p:nvSpPr>
        <p:spPr>
          <a:xfrm>
            <a:off x="716625" y="3565410"/>
            <a:ext cx="7344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2" name="Google Shape;142;p21"/>
          <p:cNvSpPr txBox="1"/>
          <p:nvPr>
            <p:ph idx="7" type="subTitle"/>
          </p:nvPr>
        </p:nvSpPr>
        <p:spPr>
          <a:xfrm>
            <a:off x="1603499" y="3473413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00FF"/>
                </a:highlight>
              </a:rPr>
              <a:t>Issues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43" name="Google Shape;143;p21"/>
          <p:cNvSpPr txBox="1"/>
          <p:nvPr>
            <p:ph idx="8" type="subTitle"/>
          </p:nvPr>
        </p:nvSpPr>
        <p:spPr>
          <a:xfrm>
            <a:off x="1603500" y="3806800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Printed once a month to distribute around campus and online</a:t>
            </a:r>
            <a:endParaRPr/>
          </a:p>
        </p:txBody>
      </p:sp>
      <p:sp>
        <p:nvSpPr>
          <p:cNvPr id="144" name="Google Shape;144;p21"/>
          <p:cNvSpPr txBox="1"/>
          <p:nvPr>
            <p:ph idx="9" type="title"/>
          </p:nvPr>
        </p:nvSpPr>
        <p:spPr>
          <a:xfrm>
            <a:off x="4752200" y="1406998"/>
            <a:ext cx="7344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5" name="Google Shape;145;p21"/>
          <p:cNvSpPr txBox="1"/>
          <p:nvPr>
            <p:ph idx="13" type="subTitle"/>
          </p:nvPr>
        </p:nvSpPr>
        <p:spPr>
          <a:xfrm>
            <a:off x="5639075" y="1315000"/>
            <a:ext cx="29820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00FF"/>
                </a:highlight>
              </a:rPr>
              <a:t>Staff Writers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46" name="Google Shape;146;p21"/>
          <p:cNvSpPr txBox="1"/>
          <p:nvPr>
            <p:ph idx="14" type="subTitle"/>
          </p:nvPr>
        </p:nvSpPr>
        <p:spPr>
          <a:xfrm>
            <a:off x="5639075" y="1648375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Anyone can write </a:t>
            </a:r>
            <a:r>
              <a:rPr lang="en"/>
              <a:t>articles</a:t>
            </a:r>
            <a:r>
              <a:rPr lang="en"/>
              <a:t>!</a:t>
            </a:r>
            <a:endParaRPr/>
          </a:p>
        </p:txBody>
      </p:sp>
      <p:sp>
        <p:nvSpPr>
          <p:cNvPr id="147" name="Google Shape;147;p21"/>
          <p:cNvSpPr txBox="1"/>
          <p:nvPr>
            <p:ph idx="15" type="title"/>
          </p:nvPr>
        </p:nvSpPr>
        <p:spPr>
          <a:xfrm>
            <a:off x="4752200" y="2486210"/>
            <a:ext cx="7344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48" name="Google Shape;148;p21"/>
          <p:cNvSpPr txBox="1"/>
          <p:nvPr>
            <p:ph idx="16" type="subTitle"/>
          </p:nvPr>
        </p:nvSpPr>
        <p:spPr>
          <a:xfrm>
            <a:off x="5639074" y="2394213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00FF"/>
                </a:highlight>
              </a:rPr>
              <a:t>Editors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49" name="Google Shape;149;p21"/>
          <p:cNvSpPr txBox="1"/>
          <p:nvPr>
            <p:ph idx="17" type="subTitle"/>
          </p:nvPr>
        </p:nvSpPr>
        <p:spPr>
          <a:xfrm>
            <a:off x="5639075" y="2833288"/>
            <a:ext cx="2982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Editors will edit articles and then send them to the copy team to edit them for </a:t>
            </a:r>
            <a:r>
              <a:rPr lang="en"/>
              <a:t>grammar</a:t>
            </a:r>
            <a:endParaRPr/>
          </a:p>
        </p:txBody>
      </p:sp>
      <p:sp>
        <p:nvSpPr>
          <p:cNvPr id="150" name="Google Shape;150;p21"/>
          <p:cNvSpPr txBox="1"/>
          <p:nvPr>
            <p:ph idx="18" type="title"/>
          </p:nvPr>
        </p:nvSpPr>
        <p:spPr>
          <a:xfrm>
            <a:off x="4752200" y="3561748"/>
            <a:ext cx="7344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51" name="Google Shape;151;p21"/>
          <p:cNvSpPr txBox="1"/>
          <p:nvPr>
            <p:ph idx="19" type="subTitle"/>
          </p:nvPr>
        </p:nvSpPr>
        <p:spPr>
          <a:xfrm>
            <a:off x="5639074" y="3561025"/>
            <a:ext cx="2510400" cy="3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00FF"/>
                </a:highlight>
              </a:rPr>
              <a:t>Layout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52" name="Google Shape;152;p21"/>
          <p:cNvSpPr txBox="1"/>
          <p:nvPr>
            <p:ph idx="20" type="subTitle"/>
          </p:nvPr>
        </p:nvSpPr>
        <p:spPr>
          <a:xfrm>
            <a:off x="5639075" y="3908800"/>
            <a:ext cx="25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Layout team will put together all the articles and photos </a:t>
            </a:r>
            <a:endParaRPr/>
          </a:p>
        </p:txBody>
      </p:sp>
      <p:grpSp>
        <p:nvGrpSpPr>
          <p:cNvPr id="153" name="Google Shape;153;p21"/>
          <p:cNvGrpSpPr/>
          <p:nvPr/>
        </p:nvGrpSpPr>
        <p:grpSpPr>
          <a:xfrm>
            <a:off x="8456719" y="2867323"/>
            <a:ext cx="774755" cy="2276133"/>
            <a:chOff x="563100" y="238225"/>
            <a:chExt cx="666800" cy="1958975"/>
          </a:xfrm>
        </p:grpSpPr>
        <p:sp>
          <p:nvSpPr>
            <p:cNvPr id="154" name="Google Shape;154;p21"/>
            <p:cNvSpPr/>
            <p:nvPr/>
          </p:nvSpPr>
          <p:spPr>
            <a:xfrm>
              <a:off x="563100" y="238225"/>
              <a:ext cx="666800" cy="1956900"/>
            </a:xfrm>
            <a:custGeom>
              <a:rect b="b" l="l" r="r" t="t"/>
              <a:pathLst>
                <a:path extrusionOk="0" h="78276" w="26672">
                  <a:moveTo>
                    <a:pt x="13193" y="0"/>
                  </a:moveTo>
                  <a:lnTo>
                    <a:pt x="1" y="78276"/>
                  </a:lnTo>
                  <a:lnTo>
                    <a:pt x="26672" y="78276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rotWithShape="0" algn="bl" dir="2400000" dist="28575">
                <a:schemeClr val="dk2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6031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94" y="0"/>
                  </a:moveTo>
                  <a:cubicBezTo>
                    <a:pt x="81" y="0"/>
                    <a:pt x="68" y="3"/>
                    <a:pt x="56" y="10"/>
                  </a:cubicBezTo>
                  <a:cubicBezTo>
                    <a:pt x="14" y="29"/>
                    <a:pt x="0" y="79"/>
                    <a:pt x="22" y="121"/>
                  </a:cubicBezTo>
                  <a:lnTo>
                    <a:pt x="4883" y="9325"/>
                  </a:lnTo>
                  <a:cubicBezTo>
                    <a:pt x="4896" y="9353"/>
                    <a:pt x="4924" y="9367"/>
                    <a:pt x="4956" y="9367"/>
                  </a:cubicBezTo>
                  <a:cubicBezTo>
                    <a:pt x="4970" y="9367"/>
                    <a:pt x="4979" y="9361"/>
                    <a:pt x="4993" y="9357"/>
                  </a:cubicBezTo>
                  <a:cubicBezTo>
                    <a:pt x="5034" y="9334"/>
                    <a:pt x="5049" y="9288"/>
                    <a:pt x="5026" y="9246"/>
                  </a:cubicBezTo>
                  <a:lnTo>
                    <a:pt x="167" y="43"/>
                  </a:lnTo>
                  <a:cubicBezTo>
                    <a:pt x="150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645563" y="253950"/>
              <a:ext cx="501875" cy="1943250"/>
            </a:xfrm>
            <a:custGeom>
              <a:rect b="b" l="l" r="r" t="t"/>
              <a:pathLst>
                <a:path extrusionOk="0" h="77730" w="20075">
                  <a:moveTo>
                    <a:pt x="10038" y="0"/>
                  </a:moveTo>
                  <a:cubicBezTo>
                    <a:pt x="9991" y="0"/>
                    <a:pt x="9954" y="37"/>
                    <a:pt x="9954" y="83"/>
                  </a:cubicBezTo>
                  <a:lnTo>
                    <a:pt x="9954" y="6449"/>
                  </a:lnTo>
                  <a:lnTo>
                    <a:pt x="9229" y="4601"/>
                  </a:lnTo>
                  <a:cubicBezTo>
                    <a:pt x="9215" y="4569"/>
                    <a:pt x="9185" y="4548"/>
                    <a:pt x="9153" y="4548"/>
                  </a:cubicBezTo>
                  <a:cubicBezTo>
                    <a:pt x="9143" y="4548"/>
                    <a:pt x="9133" y="4550"/>
                    <a:pt x="9123" y="4554"/>
                  </a:cubicBezTo>
                  <a:cubicBezTo>
                    <a:pt x="9081" y="4569"/>
                    <a:pt x="9059" y="4620"/>
                    <a:pt x="9076" y="4661"/>
                  </a:cubicBezTo>
                  <a:lnTo>
                    <a:pt x="9954" y="6892"/>
                  </a:lnTo>
                  <a:lnTo>
                    <a:pt x="9954" y="11317"/>
                  </a:lnTo>
                  <a:lnTo>
                    <a:pt x="8772" y="7321"/>
                  </a:lnTo>
                  <a:cubicBezTo>
                    <a:pt x="8761" y="7287"/>
                    <a:pt x="8730" y="7262"/>
                    <a:pt x="8694" y="7262"/>
                  </a:cubicBezTo>
                  <a:cubicBezTo>
                    <a:pt x="8686" y="7262"/>
                    <a:pt x="8679" y="7264"/>
                    <a:pt x="8671" y="7266"/>
                  </a:cubicBezTo>
                  <a:cubicBezTo>
                    <a:pt x="8629" y="7280"/>
                    <a:pt x="8605" y="7326"/>
                    <a:pt x="8615" y="7368"/>
                  </a:cubicBezTo>
                  <a:lnTo>
                    <a:pt x="9954" y="11890"/>
                  </a:lnTo>
                  <a:lnTo>
                    <a:pt x="9954" y="18855"/>
                  </a:lnTo>
                  <a:lnTo>
                    <a:pt x="7931" y="12319"/>
                  </a:lnTo>
                  <a:cubicBezTo>
                    <a:pt x="7919" y="12285"/>
                    <a:pt x="7886" y="12260"/>
                    <a:pt x="7851" y="12260"/>
                  </a:cubicBezTo>
                  <a:cubicBezTo>
                    <a:pt x="7844" y="12260"/>
                    <a:pt x="7837" y="12261"/>
                    <a:pt x="7829" y="12263"/>
                  </a:cubicBezTo>
                  <a:cubicBezTo>
                    <a:pt x="7784" y="12278"/>
                    <a:pt x="7761" y="12324"/>
                    <a:pt x="7774" y="12365"/>
                  </a:cubicBezTo>
                  <a:lnTo>
                    <a:pt x="9954" y="19405"/>
                  </a:lnTo>
                  <a:lnTo>
                    <a:pt x="9954" y="28316"/>
                  </a:lnTo>
                  <a:lnTo>
                    <a:pt x="6753" y="19299"/>
                  </a:lnTo>
                  <a:cubicBezTo>
                    <a:pt x="6742" y="19265"/>
                    <a:pt x="6707" y="19244"/>
                    <a:pt x="6672" y="19244"/>
                  </a:cubicBezTo>
                  <a:cubicBezTo>
                    <a:pt x="6664" y="19244"/>
                    <a:pt x="6655" y="19245"/>
                    <a:pt x="6648" y="19248"/>
                  </a:cubicBezTo>
                  <a:cubicBezTo>
                    <a:pt x="6605" y="19262"/>
                    <a:pt x="6582" y="19313"/>
                    <a:pt x="6597" y="19354"/>
                  </a:cubicBezTo>
                  <a:lnTo>
                    <a:pt x="9954" y="28805"/>
                  </a:lnTo>
                  <a:lnTo>
                    <a:pt x="9954" y="39550"/>
                  </a:lnTo>
                  <a:lnTo>
                    <a:pt x="5395" y="27350"/>
                  </a:lnTo>
                  <a:cubicBezTo>
                    <a:pt x="5381" y="27318"/>
                    <a:pt x="5350" y="27300"/>
                    <a:pt x="5317" y="27300"/>
                  </a:cubicBezTo>
                  <a:cubicBezTo>
                    <a:pt x="5308" y="27300"/>
                    <a:pt x="5298" y="27301"/>
                    <a:pt x="5289" y="27304"/>
                  </a:cubicBezTo>
                  <a:cubicBezTo>
                    <a:pt x="5247" y="27318"/>
                    <a:pt x="5224" y="27368"/>
                    <a:pt x="5243" y="27410"/>
                  </a:cubicBezTo>
                  <a:lnTo>
                    <a:pt x="9954" y="40016"/>
                  </a:lnTo>
                  <a:lnTo>
                    <a:pt x="9954" y="52391"/>
                  </a:lnTo>
                  <a:lnTo>
                    <a:pt x="3821" y="36680"/>
                  </a:lnTo>
                  <a:cubicBezTo>
                    <a:pt x="3809" y="36649"/>
                    <a:pt x="3776" y="36630"/>
                    <a:pt x="3743" y="36630"/>
                  </a:cubicBezTo>
                  <a:cubicBezTo>
                    <a:pt x="3733" y="36630"/>
                    <a:pt x="3723" y="36632"/>
                    <a:pt x="3714" y="36635"/>
                  </a:cubicBezTo>
                  <a:cubicBezTo>
                    <a:pt x="3672" y="36653"/>
                    <a:pt x="3654" y="36699"/>
                    <a:pt x="3668" y="36741"/>
                  </a:cubicBezTo>
                  <a:lnTo>
                    <a:pt x="9954" y="52838"/>
                  </a:lnTo>
                  <a:lnTo>
                    <a:pt x="9954" y="65791"/>
                  </a:lnTo>
                  <a:lnTo>
                    <a:pt x="2009" y="47416"/>
                  </a:lnTo>
                  <a:cubicBezTo>
                    <a:pt x="1999" y="47385"/>
                    <a:pt x="1969" y="47367"/>
                    <a:pt x="1937" y="47367"/>
                  </a:cubicBezTo>
                  <a:cubicBezTo>
                    <a:pt x="1925" y="47367"/>
                    <a:pt x="1914" y="47369"/>
                    <a:pt x="1903" y="47374"/>
                  </a:cubicBezTo>
                  <a:cubicBezTo>
                    <a:pt x="1862" y="47393"/>
                    <a:pt x="1843" y="47440"/>
                    <a:pt x="1862" y="47481"/>
                  </a:cubicBezTo>
                  <a:lnTo>
                    <a:pt x="9954" y="66203"/>
                  </a:lnTo>
                  <a:lnTo>
                    <a:pt x="9954" y="77309"/>
                  </a:lnTo>
                  <a:lnTo>
                    <a:pt x="167" y="58336"/>
                  </a:lnTo>
                  <a:cubicBezTo>
                    <a:pt x="154" y="58310"/>
                    <a:pt x="125" y="58293"/>
                    <a:pt x="97" y="58293"/>
                  </a:cubicBezTo>
                  <a:cubicBezTo>
                    <a:pt x="84" y="58293"/>
                    <a:pt x="71" y="58297"/>
                    <a:pt x="60" y="58304"/>
                  </a:cubicBezTo>
                  <a:cubicBezTo>
                    <a:pt x="18" y="58322"/>
                    <a:pt x="0" y="58373"/>
                    <a:pt x="24" y="58415"/>
                  </a:cubicBezTo>
                  <a:lnTo>
                    <a:pt x="9963" y="77683"/>
                  </a:lnTo>
                  <a:lnTo>
                    <a:pt x="9968" y="77688"/>
                  </a:lnTo>
                  <a:cubicBezTo>
                    <a:pt x="9973" y="77692"/>
                    <a:pt x="9973" y="77697"/>
                    <a:pt x="9978" y="77702"/>
                  </a:cubicBezTo>
                  <a:cubicBezTo>
                    <a:pt x="9982" y="77707"/>
                    <a:pt x="9987" y="77711"/>
                    <a:pt x="9991" y="77711"/>
                  </a:cubicBezTo>
                  <a:cubicBezTo>
                    <a:pt x="9996" y="77716"/>
                    <a:pt x="9996" y="77716"/>
                    <a:pt x="10001" y="77720"/>
                  </a:cubicBezTo>
                  <a:lnTo>
                    <a:pt x="10005" y="77720"/>
                  </a:lnTo>
                  <a:cubicBezTo>
                    <a:pt x="10014" y="77724"/>
                    <a:pt x="10023" y="77730"/>
                    <a:pt x="10038" y="77730"/>
                  </a:cubicBezTo>
                  <a:cubicBezTo>
                    <a:pt x="10051" y="77730"/>
                    <a:pt x="10061" y="77724"/>
                    <a:pt x="10074" y="77720"/>
                  </a:cubicBezTo>
                  <a:lnTo>
                    <a:pt x="10079" y="77720"/>
                  </a:lnTo>
                  <a:cubicBezTo>
                    <a:pt x="10079" y="77716"/>
                    <a:pt x="10084" y="77716"/>
                    <a:pt x="10084" y="77711"/>
                  </a:cubicBezTo>
                  <a:cubicBezTo>
                    <a:pt x="10089" y="77711"/>
                    <a:pt x="10093" y="77707"/>
                    <a:pt x="10098" y="77702"/>
                  </a:cubicBezTo>
                  <a:cubicBezTo>
                    <a:pt x="10102" y="77697"/>
                    <a:pt x="10102" y="77692"/>
                    <a:pt x="10106" y="77688"/>
                  </a:cubicBezTo>
                  <a:cubicBezTo>
                    <a:pt x="10106" y="77688"/>
                    <a:pt x="10112" y="77688"/>
                    <a:pt x="10112" y="77683"/>
                  </a:cubicBezTo>
                  <a:lnTo>
                    <a:pt x="20052" y="58415"/>
                  </a:lnTo>
                  <a:cubicBezTo>
                    <a:pt x="20075" y="58373"/>
                    <a:pt x="20056" y="58322"/>
                    <a:pt x="20020" y="58304"/>
                  </a:cubicBezTo>
                  <a:cubicBezTo>
                    <a:pt x="20007" y="58297"/>
                    <a:pt x="19993" y="58293"/>
                    <a:pt x="19980" y="58293"/>
                  </a:cubicBezTo>
                  <a:cubicBezTo>
                    <a:pt x="19950" y="58293"/>
                    <a:pt x="19922" y="58310"/>
                    <a:pt x="19909" y="58336"/>
                  </a:cubicBezTo>
                  <a:lnTo>
                    <a:pt x="10121" y="77309"/>
                  </a:lnTo>
                  <a:lnTo>
                    <a:pt x="10121" y="66203"/>
                  </a:lnTo>
                  <a:lnTo>
                    <a:pt x="18214" y="47481"/>
                  </a:lnTo>
                  <a:cubicBezTo>
                    <a:pt x="18232" y="47440"/>
                    <a:pt x="18214" y="47393"/>
                    <a:pt x="18171" y="47374"/>
                  </a:cubicBezTo>
                  <a:cubicBezTo>
                    <a:pt x="18161" y="47369"/>
                    <a:pt x="18150" y="47367"/>
                    <a:pt x="18139" y="47367"/>
                  </a:cubicBezTo>
                  <a:cubicBezTo>
                    <a:pt x="18108" y="47367"/>
                    <a:pt x="18079" y="47385"/>
                    <a:pt x="18066" y="47416"/>
                  </a:cubicBezTo>
                  <a:lnTo>
                    <a:pt x="10121" y="65791"/>
                  </a:lnTo>
                  <a:lnTo>
                    <a:pt x="10121" y="52838"/>
                  </a:lnTo>
                  <a:lnTo>
                    <a:pt x="16408" y="36741"/>
                  </a:lnTo>
                  <a:cubicBezTo>
                    <a:pt x="16421" y="36699"/>
                    <a:pt x="16403" y="36653"/>
                    <a:pt x="16361" y="36635"/>
                  </a:cubicBezTo>
                  <a:cubicBezTo>
                    <a:pt x="16352" y="36632"/>
                    <a:pt x="16342" y="36630"/>
                    <a:pt x="16333" y="36630"/>
                  </a:cubicBezTo>
                  <a:cubicBezTo>
                    <a:pt x="16301" y="36630"/>
                    <a:pt x="16269" y="36649"/>
                    <a:pt x="16255" y="36680"/>
                  </a:cubicBezTo>
                  <a:lnTo>
                    <a:pt x="10121" y="52391"/>
                  </a:lnTo>
                  <a:lnTo>
                    <a:pt x="10121" y="40016"/>
                  </a:lnTo>
                  <a:lnTo>
                    <a:pt x="14837" y="27410"/>
                  </a:lnTo>
                  <a:cubicBezTo>
                    <a:pt x="14851" y="27368"/>
                    <a:pt x="14828" y="27318"/>
                    <a:pt x="14786" y="27304"/>
                  </a:cubicBezTo>
                  <a:cubicBezTo>
                    <a:pt x="14777" y="27301"/>
                    <a:pt x="14768" y="27300"/>
                    <a:pt x="14758" y="27300"/>
                  </a:cubicBezTo>
                  <a:cubicBezTo>
                    <a:pt x="14726" y="27300"/>
                    <a:pt x="14694" y="27318"/>
                    <a:pt x="14679" y="27350"/>
                  </a:cubicBezTo>
                  <a:lnTo>
                    <a:pt x="10121" y="39550"/>
                  </a:lnTo>
                  <a:lnTo>
                    <a:pt x="10121" y="28805"/>
                  </a:lnTo>
                  <a:lnTo>
                    <a:pt x="13479" y="19354"/>
                  </a:lnTo>
                  <a:cubicBezTo>
                    <a:pt x="13493" y="19313"/>
                    <a:pt x="13470" y="19262"/>
                    <a:pt x="13428" y="19248"/>
                  </a:cubicBezTo>
                  <a:cubicBezTo>
                    <a:pt x="13420" y="19245"/>
                    <a:pt x="13412" y="19244"/>
                    <a:pt x="13404" y="19244"/>
                  </a:cubicBezTo>
                  <a:cubicBezTo>
                    <a:pt x="13370" y="19244"/>
                    <a:pt x="13338" y="19265"/>
                    <a:pt x="13327" y="19299"/>
                  </a:cubicBezTo>
                  <a:lnTo>
                    <a:pt x="10121" y="28316"/>
                  </a:lnTo>
                  <a:lnTo>
                    <a:pt x="10121" y="19405"/>
                  </a:lnTo>
                  <a:lnTo>
                    <a:pt x="12301" y="12365"/>
                  </a:lnTo>
                  <a:cubicBezTo>
                    <a:pt x="12315" y="12324"/>
                    <a:pt x="12291" y="12278"/>
                    <a:pt x="12250" y="12263"/>
                  </a:cubicBezTo>
                  <a:cubicBezTo>
                    <a:pt x="12242" y="12261"/>
                    <a:pt x="12234" y="12260"/>
                    <a:pt x="12227" y="12260"/>
                  </a:cubicBezTo>
                  <a:cubicBezTo>
                    <a:pt x="12189" y="12260"/>
                    <a:pt x="12156" y="12285"/>
                    <a:pt x="12148" y="12319"/>
                  </a:cubicBezTo>
                  <a:lnTo>
                    <a:pt x="10121" y="18855"/>
                  </a:lnTo>
                  <a:lnTo>
                    <a:pt x="10121" y="11890"/>
                  </a:lnTo>
                  <a:lnTo>
                    <a:pt x="11460" y="7368"/>
                  </a:lnTo>
                  <a:cubicBezTo>
                    <a:pt x="11474" y="7326"/>
                    <a:pt x="11447" y="7280"/>
                    <a:pt x="11405" y="7266"/>
                  </a:cubicBezTo>
                  <a:cubicBezTo>
                    <a:pt x="11397" y="7264"/>
                    <a:pt x="11390" y="7262"/>
                    <a:pt x="11383" y="7262"/>
                  </a:cubicBezTo>
                  <a:cubicBezTo>
                    <a:pt x="11348" y="7262"/>
                    <a:pt x="11315" y="7287"/>
                    <a:pt x="11304" y="7321"/>
                  </a:cubicBezTo>
                  <a:lnTo>
                    <a:pt x="10121" y="11317"/>
                  </a:lnTo>
                  <a:lnTo>
                    <a:pt x="10121" y="6892"/>
                  </a:lnTo>
                  <a:lnTo>
                    <a:pt x="11003" y="4661"/>
                  </a:lnTo>
                  <a:cubicBezTo>
                    <a:pt x="11017" y="4620"/>
                    <a:pt x="10999" y="4569"/>
                    <a:pt x="10957" y="4554"/>
                  </a:cubicBezTo>
                  <a:cubicBezTo>
                    <a:pt x="10946" y="4550"/>
                    <a:pt x="10935" y="4548"/>
                    <a:pt x="10924" y="4548"/>
                  </a:cubicBezTo>
                  <a:cubicBezTo>
                    <a:pt x="10890" y="4548"/>
                    <a:pt x="10861" y="4569"/>
                    <a:pt x="10850" y="4601"/>
                  </a:cubicBezTo>
                  <a:lnTo>
                    <a:pt x="10121" y="6449"/>
                  </a:lnTo>
                  <a:lnTo>
                    <a:pt x="10121" y="83"/>
                  </a:lnTo>
                  <a:cubicBezTo>
                    <a:pt x="10121" y="37"/>
                    <a:pt x="10084" y="0"/>
                    <a:pt x="10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10635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4958" y="0"/>
                  </a:moveTo>
                  <a:cubicBezTo>
                    <a:pt x="4929" y="0"/>
                    <a:pt x="4899" y="17"/>
                    <a:pt x="4883" y="43"/>
                  </a:cubicBezTo>
                  <a:lnTo>
                    <a:pt x="24" y="9246"/>
                  </a:lnTo>
                  <a:cubicBezTo>
                    <a:pt x="0" y="9288"/>
                    <a:pt x="19" y="9334"/>
                    <a:pt x="56" y="9357"/>
                  </a:cubicBezTo>
                  <a:cubicBezTo>
                    <a:pt x="70" y="9361"/>
                    <a:pt x="84" y="9367"/>
                    <a:pt x="98" y="9367"/>
                  </a:cubicBezTo>
                  <a:cubicBezTo>
                    <a:pt x="126" y="9367"/>
                    <a:pt x="153" y="9353"/>
                    <a:pt x="167" y="9325"/>
                  </a:cubicBezTo>
                  <a:lnTo>
                    <a:pt x="5031" y="121"/>
                  </a:lnTo>
                  <a:cubicBezTo>
                    <a:pt x="5049" y="79"/>
                    <a:pt x="5036" y="29"/>
                    <a:pt x="4994" y="10"/>
                  </a:cubicBezTo>
                  <a:cubicBezTo>
                    <a:pt x="4982" y="3"/>
                    <a:pt x="4970" y="0"/>
                    <a:pt x="4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21"/>
          <p:cNvGrpSpPr/>
          <p:nvPr/>
        </p:nvGrpSpPr>
        <p:grpSpPr>
          <a:xfrm>
            <a:off x="8054641" y="3479745"/>
            <a:ext cx="566313" cy="1663757"/>
            <a:chOff x="563100" y="238225"/>
            <a:chExt cx="666800" cy="1958975"/>
          </a:xfrm>
        </p:grpSpPr>
        <p:sp>
          <p:nvSpPr>
            <p:cNvPr id="159" name="Google Shape;159;p21"/>
            <p:cNvSpPr/>
            <p:nvPr/>
          </p:nvSpPr>
          <p:spPr>
            <a:xfrm>
              <a:off x="563100" y="238225"/>
              <a:ext cx="666800" cy="1956900"/>
            </a:xfrm>
            <a:custGeom>
              <a:rect b="b" l="l" r="r" t="t"/>
              <a:pathLst>
                <a:path extrusionOk="0" h="78276" w="26672">
                  <a:moveTo>
                    <a:pt x="13193" y="0"/>
                  </a:moveTo>
                  <a:lnTo>
                    <a:pt x="1" y="78276"/>
                  </a:lnTo>
                  <a:lnTo>
                    <a:pt x="26672" y="78276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rotWithShape="0" algn="bl" dir="2400000" dist="28575">
                <a:schemeClr val="dk2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6031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94" y="0"/>
                  </a:moveTo>
                  <a:cubicBezTo>
                    <a:pt x="81" y="0"/>
                    <a:pt x="68" y="3"/>
                    <a:pt x="56" y="10"/>
                  </a:cubicBezTo>
                  <a:cubicBezTo>
                    <a:pt x="14" y="29"/>
                    <a:pt x="0" y="79"/>
                    <a:pt x="22" y="121"/>
                  </a:cubicBezTo>
                  <a:lnTo>
                    <a:pt x="4883" y="9325"/>
                  </a:lnTo>
                  <a:cubicBezTo>
                    <a:pt x="4896" y="9353"/>
                    <a:pt x="4924" y="9367"/>
                    <a:pt x="4956" y="9367"/>
                  </a:cubicBezTo>
                  <a:cubicBezTo>
                    <a:pt x="4970" y="9367"/>
                    <a:pt x="4979" y="9361"/>
                    <a:pt x="4993" y="9357"/>
                  </a:cubicBezTo>
                  <a:cubicBezTo>
                    <a:pt x="5034" y="9334"/>
                    <a:pt x="5049" y="9288"/>
                    <a:pt x="5026" y="9246"/>
                  </a:cubicBezTo>
                  <a:lnTo>
                    <a:pt x="167" y="43"/>
                  </a:lnTo>
                  <a:cubicBezTo>
                    <a:pt x="150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645563" y="253950"/>
              <a:ext cx="501875" cy="1943250"/>
            </a:xfrm>
            <a:custGeom>
              <a:rect b="b" l="l" r="r" t="t"/>
              <a:pathLst>
                <a:path extrusionOk="0" h="77730" w="20075">
                  <a:moveTo>
                    <a:pt x="10038" y="0"/>
                  </a:moveTo>
                  <a:cubicBezTo>
                    <a:pt x="9991" y="0"/>
                    <a:pt x="9954" y="37"/>
                    <a:pt x="9954" y="83"/>
                  </a:cubicBezTo>
                  <a:lnTo>
                    <a:pt x="9954" y="6449"/>
                  </a:lnTo>
                  <a:lnTo>
                    <a:pt x="9229" y="4601"/>
                  </a:lnTo>
                  <a:cubicBezTo>
                    <a:pt x="9215" y="4569"/>
                    <a:pt x="9185" y="4548"/>
                    <a:pt x="9153" y="4548"/>
                  </a:cubicBezTo>
                  <a:cubicBezTo>
                    <a:pt x="9143" y="4548"/>
                    <a:pt x="9133" y="4550"/>
                    <a:pt x="9123" y="4554"/>
                  </a:cubicBezTo>
                  <a:cubicBezTo>
                    <a:pt x="9081" y="4569"/>
                    <a:pt x="9059" y="4620"/>
                    <a:pt x="9076" y="4661"/>
                  </a:cubicBezTo>
                  <a:lnTo>
                    <a:pt x="9954" y="6892"/>
                  </a:lnTo>
                  <a:lnTo>
                    <a:pt x="9954" y="11317"/>
                  </a:lnTo>
                  <a:lnTo>
                    <a:pt x="8772" y="7321"/>
                  </a:lnTo>
                  <a:cubicBezTo>
                    <a:pt x="8761" y="7287"/>
                    <a:pt x="8730" y="7262"/>
                    <a:pt x="8694" y="7262"/>
                  </a:cubicBezTo>
                  <a:cubicBezTo>
                    <a:pt x="8686" y="7262"/>
                    <a:pt x="8679" y="7264"/>
                    <a:pt x="8671" y="7266"/>
                  </a:cubicBezTo>
                  <a:cubicBezTo>
                    <a:pt x="8629" y="7280"/>
                    <a:pt x="8605" y="7326"/>
                    <a:pt x="8615" y="7368"/>
                  </a:cubicBezTo>
                  <a:lnTo>
                    <a:pt x="9954" y="11890"/>
                  </a:lnTo>
                  <a:lnTo>
                    <a:pt x="9954" y="18855"/>
                  </a:lnTo>
                  <a:lnTo>
                    <a:pt x="7931" y="12319"/>
                  </a:lnTo>
                  <a:cubicBezTo>
                    <a:pt x="7919" y="12285"/>
                    <a:pt x="7886" y="12260"/>
                    <a:pt x="7851" y="12260"/>
                  </a:cubicBezTo>
                  <a:cubicBezTo>
                    <a:pt x="7844" y="12260"/>
                    <a:pt x="7837" y="12261"/>
                    <a:pt x="7829" y="12263"/>
                  </a:cubicBezTo>
                  <a:cubicBezTo>
                    <a:pt x="7784" y="12278"/>
                    <a:pt x="7761" y="12324"/>
                    <a:pt x="7774" y="12365"/>
                  </a:cubicBezTo>
                  <a:lnTo>
                    <a:pt x="9954" y="19405"/>
                  </a:lnTo>
                  <a:lnTo>
                    <a:pt x="9954" y="28316"/>
                  </a:lnTo>
                  <a:lnTo>
                    <a:pt x="6753" y="19299"/>
                  </a:lnTo>
                  <a:cubicBezTo>
                    <a:pt x="6742" y="19265"/>
                    <a:pt x="6707" y="19244"/>
                    <a:pt x="6672" y="19244"/>
                  </a:cubicBezTo>
                  <a:cubicBezTo>
                    <a:pt x="6664" y="19244"/>
                    <a:pt x="6655" y="19245"/>
                    <a:pt x="6648" y="19248"/>
                  </a:cubicBezTo>
                  <a:cubicBezTo>
                    <a:pt x="6605" y="19262"/>
                    <a:pt x="6582" y="19313"/>
                    <a:pt x="6597" y="19354"/>
                  </a:cubicBezTo>
                  <a:lnTo>
                    <a:pt x="9954" y="28805"/>
                  </a:lnTo>
                  <a:lnTo>
                    <a:pt x="9954" y="39550"/>
                  </a:lnTo>
                  <a:lnTo>
                    <a:pt x="5395" y="27350"/>
                  </a:lnTo>
                  <a:cubicBezTo>
                    <a:pt x="5381" y="27318"/>
                    <a:pt x="5350" y="27300"/>
                    <a:pt x="5317" y="27300"/>
                  </a:cubicBezTo>
                  <a:cubicBezTo>
                    <a:pt x="5308" y="27300"/>
                    <a:pt x="5298" y="27301"/>
                    <a:pt x="5289" y="27304"/>
                  </a:cubicBezTo>
                  <a:cubicBezTo>
                    <a:pt x="5247" y="27318"/>
                    <a:pt x="5224" y="27368"/>
                    <a:pt x="5243" y="27410"/>
                  </a:cubicBezTo>
                  <a:lnTo>
                    <a:pt x="9954" y="40016"/>
                  </a:lnTo>
                  <a:lnTo>
                    <a:pt x="9954" y="52391"/>
                  </a:lnTo>
                  <a:lnTo>
                    <a:pt x="3821" y="36680"/>
                  </a:lnTo>
                  <a:cubicBezTo>
                    <a:pt x="3809" y="36649"/>
                    <a:pt x="3776" y="36630"/>
                    <a:pt x="3743" y="36630"/>
                  </a:cubicBezTo>
                  <a:cubicBezTo>
                    <a:pt x="3733" y="36630"/>
                    <a:pt x="3723" y="36632"/>
                    <a:pt x="3714" y="36635"/>
                  </a:cubicBezTo>
                  <a:cubicBezTo>
                    <a:pt x="3672" y="36653"/>
                    <a:pt x="3654" y="36699"/>
                    <a:pt x="3668" y="36741"/>
                  </a:cubicBezTo>
                  <a:lnTo>
                    <a:pt x="9954" y="52838"/>
                  </a:lnTo>
                  <a:lnTo>
                    <a:pt x="9954" y="65791"/>
                  </a:lnTo>
                  <a:lnTo>
                    <a:pt x="2009" y="47416"/>
                  </a:lnTo>
                  <a:cubicBezTo>
                    <a:pt x="1999" y="47385"/>
                    <a:pt x="1969" y="47367"/>
                    <a:pt x="1937" y="47367"/>
                  </a:cubicBezTo>
                  <a:cubicBezTo>
                    <a:pt x="1925" y="47367"/>
                    <a:pt x="1914" y="47369"/>
                    <a:pt x="1903" y="47374"/>
                  </a:cubicBezTo>
                  <a:cubicBezTo>
                    <a:pt x="1862" y="47393"/>
                    <a:pt x="1843" y="47440"/>
                    <a:pt x="1862" y="47481"/>
                  </a:cubicBezTo>
                  <a:lnTo>
                    <a:pt x="9954" y="66203"/>
                  </a:lnTo>
                  <a:lnTo>
                    <a:pt x="9954" y="77309"/>
                  </a:lnTo>
                  <a:lnTo>
                    <a:pt x="167" y="58336"/>
                  </a:lnTo>
                  <a:cubicBezTo>
                    <a:pt x="154" y="58310"/>
                    <a:pt x="125" y="58293"/>
                    <a:pt x="97" y="58293"/>
                  </a:cubicBezTo>
                  <a:cubicBezTo>
                    <a:pt x="84" y="58293"/>
                    <a:pt x="71" y="58297"/>
                    <a:pt x="60" y="58304"/>
                  </a:cubicBezTo>
                  <a:cubicBezTo>
                    <a:pt x="18" y="58322"/>
                    <a:pt x="0" y="58373"/>
                    <a:pt x="24" y="58415"/>
                  </a:cubicBezTo>
                  <a:lnTo>
                    <a:pt x="9963" y="77683"/>
                  </a:lnTo>
                  <a:lnTo>
                    <a:pt x="9968" y="77688"/>
                  </a:lnTo>
                  <a:cubicBezTo>
                    <a:pt x="9973" y="77692"/>
                    <a:pt x="9973" y="77697"/>
                    <a:pt x="9978" y="77702"/>
                  </a:cubicBezTo>
                  <a:cubicBezTo>
                    <a:pt x="9982" y="77707"/>
                    <a:pt x="9987" y="77711"/>
                    <a:pt x="9991" y="77711"/>
                  </a:cubicBezTo>
                  <a:cubicBezTo>
                    <a:pt x="9996" y="77716"/>
                    <a:pt x="9996" y="77716"/>
                    <a:pt x="10001" y="77720"/>
                  </a:cubicBezTo>
                  <a:lnTo>
                    <a:pt x="10005" y="77720"/>
                  </a:lnTo>
                  <a:cubicBezTo>
                    <a:pt x="10014" y="77724"/>
                    <a:pt x="10023" y="77730"/>
                    <a:pt x="10038" y="77730"/>
                  </a:cubicBezTo>
                  <a:cubicBezTo>
                    <a:pt x="10051" y="77730"/>
                    <a:pt x="10061" y="77724"/>
                    <a:pt x="10074" y="77720"/>
                  </a:cubicBezTo>
                  <a:lnTo>
                    <a:pt x="10079" y="77720"/>
                  </a:lnTo>
                  <a:cubicBezTo>
                    <a:pt x="10079" y="77716"/>
                    <a:pt x="10084" y="77716"/>
                    <a:pt x="10084" y="77711"/>
                  </a:cubicBezTo>
                  <a:cubicBezTo>
                    <a:pt x="10089" y="77711"/>
                    <a:pt x="10093" y="77707"/>
                    <a:pt x="10098" y="77702"/>
                  </a:cubicBezTo>
                  <a:cubicBezTo>
                    <a:pt x="10102" y="77697"/>
                    <a:pt x="10102" y="77692"/>
                    <a:pt x="10106" y="77688"/>
                  </a:cubicBezTo>
                  <a:cubicBezTo>
                    <a:pt x="10106" y="77688"/>
                    <a:pt x="10112" y="77688"/>
                    <a:pt x="10112" y="77683"/>
                  </a:cubicBezTo>
                  <a:lnTo>
                    <a:pt x="20052" y="58415"/>
                  </a:lnTo>
                  <a:cubicBezTo>
                    <a:pt x="20075" y="58373"/>
                    <a:pt x="20056" y="58322"/>
                    <a:pt x="20020" y="58304"/>
                  </a:cubicBezTo>
                  <a:cubicBezTo>
                    <a:pt x="20007" y="58297"/>
                    <a:pt x="19993" y="58293"/>
                    <a:pt x="19980" y="58293"/>
                  </a:cubicBezTo>
                  <a:cubicBezTo>
                    <a:pt x="19950" y="58293"/>
                    <a:pt x="19922" y="58310"/>
                    <a:pt x="19909" y="58336"/>
                  </a:cubicBezTo>
                  <a:lnTo>
                    <a:pt x="10121" y="77309"/>
                  </a:lnTo>
                  <a:lnTo>
                    <a:pt x="10121" y="66203"/>
                  </a:lnTo>
                  <a:lnTo>
                    <a:pt x="18214" y="47481"/>
                  </a:lnTo>
                  <a:cubicBezTo>
                    <a:pt x="18232" y="47440"/>
                    <a:pt x="18214" y="47393"/>
                    <a:pt x="18171" y="47374"/>
                  </a:cubicBezTo>
                  <a:cubicBezTo>
                    <a:pt x="18161" y="47369"/>
                    <a:pt x="18150" y="47367"/>
                    <a:pt x="18139" y="47367"/>
                  </a:cubicBezTo>
                  <a:cubicBezTo>
                    <a:pt x="18108" y="47367"/>
                    <a:pt x="18079" y="47385"/>
                    <a:pt x="18066" y="47416"/>
                  </a:cubicBezTo>
                  <a:lnTo>
                    <a:pt x="10121" y="65791"/>
                  </a:lnTo>
                  <a:lnTo>
                    <a:pt x="10121" y="52838"/>
                  </a:lnTo>
                  <a:lnTo>
                    <a:pt x="16408" y="36741"/>
                  </a:lnTo>
                  <a:cubicBezTo>
                    <a:pt x="16421" y="36699"/>
                    <a:pt x="16403" y="36653"/>
                    <a:pt x="16361" y="36635"/>
                  </a:cubicBezTo>
                  <a:cubicBezTo>
                    <a:pt x="16352" y="36632"/>
                    <a:pt x="16342" y="36630"/>
                    <a:pt x="16333" y="36630"/>
                  </a:cubicBezTo>
                  <a:cubicBezTo>
                    <a:pt x="16301" y="36630"/>
                    <a:pt x="16269" y="36649"/>
                    <a:pt x="16255" y="36680"/>
                  </a:cubicBezTo>
                  <a:lnTo>
                    <a:pt x="10121" y="52391"/>
                  </a:lnTo>
                  <a:lnTo>
                    <a:pt x="10121" y="40016"/>
                  </a:lnTo>
                  <a:lnTo>
                    <a:pt x="14837" y="27410"/>
                  </a:lnTo>
                  <a:cubicBezTo>
                    <a:pt x="14851" y="27368"/>
                    <a:pt x="14828" y="27318"/>
                    <a:pt x="14786" y="27304"/>
                  </a:cubicBezTo>
                  <a:cubicBezTo>
                    <a:pt x="14777" y="27301"/>
                    <a:pt x="14768" y="27300"/>
                    <a:pt x="14758" y="27300"/>
                  </a:cubicBezTo>
                  <a:cubicBezTo>
                    <a:pt x="14726" y="27300"/>
                    <a:pt x="14694" y="27318"/>
                    <a:pt x="14679" y="27350"/>
                  </a:cubicBezTo>
                  <a:lnTo>
                    <a:pt x="10121" y="39550"/>
                  </a:lnTo>
                  <a:lnTo>
                    <a:pt x="10121" y="28805"/>
                  </a:lnTo>
                  <a:lnTo>
                    <a:pt x="13479" y="19354"/>
                  </a:lnTo>
                  <a:cubicBezTo>
                    <a:pt x="13493" y="19313"/>
                    <a:pt x="13470" y="19262"/>
                    <a:pt x="13428" y="19248"/>
                  </a:cubicBezTo>
                  <a:cubicBezTo>
                    <a:pt x="13420" y="19245"/>
                    <a:pt x="13412" y="19244"/>
                    <a:pt x="13404" y="19244"/>
                  </a:cubicBezTo>
                  <a:cubicBezTo>
                    <a:pt x="13370" y="19244"/>
                    <a:pt x="13338" y="19265"/>
                    <a:pt x="13327" y="19299"/>
                  </a:cubicBezTo>
                  <a:lnTo>
                    <a:pt x="10121" y="28316"/>
                  </a:lnTo>
                  <a:lnTo>
                    <a:pt x="10121" y="19405"/>
                  </a:lnTo>
                  <a:lnTo>
                    <a:pt x="12301" y="12365"/>
                  </a:lnTo>
                  <a:cubicBezTo>
                    <a:pt x="12315" y="12324"/>
                    <a:pt x="12291" y="12278"/>
                    <a:pt x="12250" y="12263"/>
                  </a:cubicBezTo>
                  <a:cubicBezTo>
                    <a:pt x="12242" y="12261"/>
                    <a:pt x="12234" y="12260"/>
                    <a:pt x="12227" y="12260"/>
                  </a:cubicBezTo>
                  <a:cubicBezTo>
                    <a:pt x="12189" y="12260"/>
                    <a:pt x="12156" y="12285"/>
                    <a:pt x="12148" y="12319"/>
                  </a:cubicBezTo>
                  <a:lnTo>
                    <a:pt x="10121" y="18855"/>
                  </a:lnTo>
                  <a:lnTo>
                    <a:pt x="10121" y="11890"/>
                  </a:lnTo>
                  <a:lnTo>
                    <a:pt x="11460" y="7368"/>
                  </a:lnTo>
                  <a:cubicBezTo>
                    <a:pt x="11474" y="7326"/>
                    <a:pt x="11447" y="7280"/>
                    <a:pt x="11405" y="7266"/>
                  </a:cubicBezTo>
                  <a:cubicBezTo>
                    <a:pt x="11397" y="7264"/>
                    <a:pt x="11390" y="7262"/>
                    <a:pt x="11383" y="7262"/>
                  </a:cubicBezTo>
                  <a:cubicBezTo>
                    <a:pt x="11348" y="7262"/>
                    <a:pt x="11315" y="7287"/>
                    <a:pt x="11304" y="7321"/>
                  </a:cubicBezTo>
                  <a:lnTo>
                    <a:pt x="10121" y="11317"/>
                  </a:lnTo>
                  <a:lnTo>
                    <a:pt x="10121" y="6892"/>
                  </a:lnTo>
                  <a:lnTo>
                    <a:pt x="11003" y="4661"/>
                  </a:lnTo>
                  <a:cubicBezTo>
                    <a:pt x="11017" y="4620"/>
                    <a:pt x="10999" y="4569"/>
                    <a:pt x="10957" y="4554"/>
                  </a:cubicBezTo>
                  <a:cubicBezTo>
                    <a:pt x="10946" y="4550"/>
                    <a:pt x="10935" y="4548"/>
                    <a:pt x="10924" y="4548"/>
                  </a:cubicBezTo>
                  <a:cubicBezTo>
                    <a:pt x="10890" y="4548"/>
                    <a:pt x="10861" y="4569"/>
                    <a:pt x="10850" y="4601"/>
                  </a:cubicBezTo>
                  <a:lnTo>
                    <a:pt x="10121" y="6449"/>
                  </a:lnTo>
                  <a:lnTo>
                    <a:pt x="10121" y="83"/>
                  </a:lnTo>
                  <a:cubicBezTo>
                    <a:pt x="10121" y="37"/>
                    <a:pt x="10084" y="0"/>
                    <a:pt x="10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10635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4958" y="0"/>
                  </a:moveTo>
                  <a:cubicBezTo>
                    <a:pt x="4929" y="0"/>
                    <a:pt x="4899" y="17"/>
                    <a:pt x="4883" y="43"/>
                  </a:cubicBezTo>
                  <a:lnTo>
                    <a:pt x="24" y="9246"/>
                  </a:lnTo>
                  <a:cubicBezTo>
                    <a:pt x="0" y="9288"/>
                    <a:pt x="19" y="9334"/>
                    <a:pt x="56" y="9357"/>
                  </a:cubicBezTo>
                  <a:cubicBezTo>
                    <a:pt x="70" y="9361"/>
                    <a:pt x="84" y="9367"/>
                    <a:pt x="98" y="9367"/>
                  </a:cubicBezTo>
                  <a:cubicBezTo>
                    <a:pt x="126" y="9367"/>
                    <a:pt x="153" y="9353"/>
                    <a:pt x="167" y="9325"/>
                  </a:cubicBezTo>
                  <a:lnTo>
                    <a:pt x="5031" y="121"/>
                  </a:lnTo>
                  <a:cubicBezTo>
                    <a:pt x="5049" y="79"/>
                    <a:pt x="5036" y="29"/>
                    <a:pt x="4994" y="10"/>
                  </a:cubicBezTo>
                  <a:cubicBezTo>
                    <a:pt x="4982" y="3"/>
                    <a:pt x="4970" y="0"/>
                    <a:pt x="4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21"/>
          <p:cNvSpPr/>
          <p:nvPr/>
        </p:nvSpPr>
        <p:spPr>
          <a:xfrm>
            <a:off x="7211800" y="-225038"/>
            <a:ext cx="734395" cy="85283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8430775" y="742286"/>
            <a:ext cx="493158" cy="5727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8787775" y="1751173"/>
            <a:ext cx="493158" cy="5727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8358500" y="197163"/>
            <a:ext cx="197456" cy="22931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224950" y="284150"/>
            <a:ext cx="295900" cy="343660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520850" y="4640525"/>
            <a:ext cx="295900" cy="343660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1478624" y="4640524"/>
            <a:ext cx="566297" cy="65767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274175" y="4150175"/>
            <a:ext cx="197456" cy="22931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1454201" y="819513"/>
            <a:ext cx="609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we do continued…</a:t>
            </a:r>
            <a:endParaRPr sz="4200"/>
          </a:p>
        </p:txBody>
      </p:sp>
      <p:sp>
        <p:nvSpPr>
          <p:cNvPr id="176" name="Google Shape;176;p22"/>
          <p:cNvSpPr txBox="1"/>
          <p:nvPr>
            <p:ph idx="1" type="subTitle"/>
          </p:nvPr>
        </p:nvSpPr>
        <p:spPr>
          <a:xfrm>
            <a:off x="1376800" y="1826725"/>
            <a:ext cx="6249300" cy="30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Copy team: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 Edits for 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grammar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 and any other mistakes in the 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articles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 (SOOOO important)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Photo team: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 gets photos for 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articles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 each week for socials, print, and online issues!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Social Media: 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makes social posts and 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alerts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 the community of issues and events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00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Events:</a:t>
            </a:r>
            <a:r>
              <a:rPr lang="en">
                <a:latin typeface="Londrina Solid"/>
                <a:ea typeface="Londrina Solid"/>
                <a:cs typeface="Londrina Solid"/>
                <a:sym typeface="Londrina Solid"/>
              </a:rPr>
              <a:t> plans events for all members and the community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77" name="Google Shape;177;p22"/>
          <p:cNvGrpSpPr/>
          <p:nvPr/>
        </p:nvGrpSpPr>
        <p:grpSpPr>
          <a:xfrm>
            <a:off x="8456719" y="2867323"/>
            <a:ext cx="774755" cy="2276133"/>
            <a:chOff x="563100" y="238225"/>
            <a:chExt cx="666800" cy="1958975"/>
          </a:xfrm>
        </p:grpSpPr>
        <p:sp>
          <p:nvSpPr>
            <p:cNvPr id="178" name="Google Shape;178;p22"/>
            <p:cNvSpPr/>
            <p:nvPr/>
          </p:nvSpPr>
          <p:spPr>
            <a:xfrm>
              <a:off x="563100" y="238225"/>
              <a:ext cx="666800" cy="1956900"/>
            </a:xfrm>
            <a:custGeom>
              <a:rect b="b" l="l" r="r" t="t"/>
              <a:pathLst>
                <a:path extrusionOk="0" h="78276" w="26672">
                  <a:moveTo>
                    <a:pt x="13193" y="0"/>
                  </a:moveTo>
                  <a:lnTo>
                    <a:pt x="1" y="78276"/>
                  </a:lnTo>
                  <a:lnTo>
                    <a:pt x="26672" y="78276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rotWithShape="0" algn="bl" dir="2400000" dist="28575">
                <a:schemeClr val="dk2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6031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94" y="0"/>
                  </a:moveTo>
                  <a:cubicBezTo>
                    <a:pt x="81" y="0"/>
                    <a:pt x="68" y="3"/>
                    <a:pt x="56" y="10"/>
                  </a:cubicBezTo>
                  <a:cubicBezTo>
                    <a:pt x="14" y="29"/>
                    <a:pt x="0" y="79"/>
                    <a:pt x="22" y="121"/>
                  </a:cubicBezTo>
                  <a:lnTo>
                    <a:pt x="4883" y="9325"/>
                  </a:lnTo>
                  <a:cubicBezTo>
                    <a:pt x="4896" y="9353"/>
                    <a:pt x="4924" y="9367"/>
                    <a:pt x="4956" y="9367"/>
                  </a:cubicBezTo>
                  <a:cubicBezTo>
                    <a:pt x="4970" y="9367"/>
                    <a:pt x="4979" y="9361"/>
                    <a:pt x="4993" y="9357"/>
                  </a:cubicBezTo>
                  <a:cubicBezTo>
                    <a:pt x="5034" y="9334"/>
                    <a:pt x="5049" y="9288"/>
                    <a:pt x="5026" y="9246"/>
                  </a:cubicBezTo>
                  <a:lnTo>
                    <a:pt x="167" y="43"/>
                  </a:lnTo>
                  <a:cubicBezTo>
                    <a:pt x="150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645563" y="253950"/>
              <a:ext cx="501875" cy="1943250"/>
            </a:xfrm>
            <a:custGeom>
              <a:rect b="b" l="l" r="r" t="t"/>
              <a:pathLst>
                <a:path extrusionOk="0" h="77730" w="20075">
                  <a:moveTo>
                    <a:pt x="10038" y="0"/>
                  </a:moveTo>
                  <a:cubicBezTo>
                    <a:pt x="9991" y="0"/>
                    <a:pt x="9954" y="37"/>
                    <a:pt x="9954" y="83"/>
                  </a:cubicBezTo>
                  <a:lnTo>
                    <a:pt x="9954" y="6449"/>
                  </a:lnTo>
                  <a:lnTo>
                    <a:pt x="9229" y="4601"/>
                  </a:lnTo>
                  <a:cubicBezTo>
                    <a:pt x="9215" y="4569"/>
                    <a:pt x="9185" y="4548"/>
                    <a:pt x="9153" y="4548"/>
                  </a:cubicBezTo>
                  <a:cubicBezTo>
                    <a:pt x="9143" y="4548"/>
                    <a:pt x="9133" y="4550"/>
                    <a:pt x="9123" y="4554"/>
                  </a:cubicBezTo>
                  <a:cubicBezTo>
                    <a:pt x="9081" y="4569"/>
                    <a:pt x="9059" y="4620"/>
                    <a:pt x="9076" y="4661"/>
                  </a:cubicBezTo>
                  <a:lnTo>
                    <a:pt x="9954" y="6892"/>
                  </a:lnTo>
                  <a:lnTo>
                    <a:pt x="9954" y="11317"/>
                  </a:lnTo>
                  <a:lnTo>
                    <a:pt x="8772" y="7321"/>
                  </a:lnTo>
                  <a:cubicBezTo>
                    <a:pt x="8761" y="7287"/>
                    <a:pt x="8730" y="7262"/>
                    <a:pt x="8694" y="7262"/>
                  </a:cubicBezTo>
                  <a:cubicBezTo>
                    <a:pt x="8686" y="7262"/>
                    <a:pt x="8679" y="7264"/>
                    <a:pt x="8671" y="7266"/>
                  </a:cubicBezTo>
                  <a:cubicBezTo>
                    <a:pt x="8629" y="7280"/>
                    <a:pt x="8605" y="7326"/>
                    <a:pt x="8615" y="7368"/>
                  </a:cubicBezTo>
                  <a:lnTo>
                    <a:pt x="9954" y="11890"/>
                  </a:lnTo>
                  <a:lnTo>
                    <a:pt x="9954" y="18855"/>
                  </a:lnTo>
                  <a:lnTo>
                    <a:pt x="7931" y="12319"/>
                  </a:lnTo>
                  <a:cubicBezTo>
                    <a:pt x="7919" y="12285"/>
                    <a:pt x="7886" y="12260"/>
                    <a:pt x="7851" y="12260"/>
                  </a:cubicBezTo>
                  <a:cubicBezTo>
                    <a:pt x="7844" y="12260"/>
                    <a:pt x="7837" y="12261"/>
                    <a:pt x="7829" y="12263"/>
                  </a:cubicBezTo>
                  <a:cubicBezTo>
                    <a:pt x="7784" y="12278"/>
                    <a:pt x="7761" y="12324"/>
                    <a:pt x="7774" y="12365"/>
                  </a:cubicBezTo>
                  <a:lnTo>
                    <a:pt x="9954" y="19405"/>
                  </a:lnTo>
                  <a:lnTo>
                    <a:pt x="9954" y="28316"/>
                  </a:lnTo>
                  <a:lnTo>
                    <a:pt x="6753" y="19299"/>
                  </a:lnTo>
                  <a:cubicBezTo>
                    <a:pt x="6742" y="19265"/>
                    <a:pt x="6707" y="19244"/>
                    <a:pt x="6672" y="19244"/>
                  </a:cubicBezTo>
                  <a:cubicBezTo>
                    <a:pt x="6664" y="19244"/>
                    <a:pt x="6655" y="19245"/>
                    <a:pt x="6648" y="19248"/>
                  </a:cubicBezTo>
                  <a:cubicBezTo>
                    <a:pt x="6605" y="19262"/>
                    <a:pt x="6582" y="19313"/>
                    <a:pt x="6597" y="19354"/>
                  </a:cubicBezTo>
                  <a:lnTo>
                    <a:pt x="9954" y="28805"/>
                  </a:lnTo>
                  <a:lnTo>
                    <a:pt x="9954" y="39550"/>
                  </a:lnTo>
                  <a:lnTo>
                    <a:pt x="5395" y="27350"/>
                  </a:lnTo>
                  <a:cubicBezTo>
                    <a:pt x="5381" y="27318"/>
                    <a:pt x="5350" y="27300"/>
                    <a:pt x="5317" y="27300"/>
                  </a:cubicBezTo>
                  <a:cubicBezTo>
                    <a:pt x="5308" y="27300"/>
                    <a:pt x="5298" y="27301"/>
                    <a:pt x="5289" y="27304"/>
                  </a:cubicBezTo>
                  <a:cubicBezTo>
                    <a:pt x="5247" y="27318"/>
                    <a:pt x="5224" y="27368"/>
                    <a:pt x="5243" y="27410"/>
                  </a:cubicBezTo>
                  <a:lnTo>
                    <a:pt x="9954" y="40016"/>
                  </a:lnTo>
                  <a:lnTo>
                    <a:pt x="9954" y="52391"/>
                  </a:lnTo>
                  <a:lnTo>
                    <a:pt x="3821" y="36680"/>
                  </a:lnTo>
                  <a:cubicBezTo>
                    <a:pt x="3809" y="36649"/>
                    <a:pt x="3776" y="36630"/>
                    <a:pt x="3743" y="36630"/>
                  </a:cubicBezTo>
                  <a:cubicBezTo>
                    <a:pt x="3733" y="36630"/>
                    <a:pt x="3723" y="36632"/>
                    <a:pt x="3714" y="36635"/>
                  </a:cubicBezTo>
                  <a:cubicBezTo>
                    <a:pt x="3672" y="36653"/>
                    <a:pt x="3654" y="36699"/>
                    <a:pt x="3668" y="36741"/>
                  </a:cubicBezTo>
                  <a:lnTo>
                    <a:pt x="9954" y="52838"/>
                  </a:lnTo>
                  <a:lnTo>
                    <a:pt x="9954" y="65791"/>
                  </a:lnTo>
                  <a:lnTo>
                    <a:pt x="2009" y="47416"/>
                  </a:lnTo>
                  <a:cubicBezTo>
                    <a:pt x="1999" y="47385"/>
                    <a:pt x="1969" y="47367"/>
                    <a:pt x="1937" y="47367"/>
                  </a:cubicBezTo>
                  <a:cubicBezTo>
                    <a:pt x="1925" y="47367"/>
                    <a:pt x="1914" y="47369"/>
                    <a:pt x="1903" y="47374"/>
                  </a:cubicBezTo>
                  <a:cubicBezTo>
                    <a:pt x="1862" y="47393"/>
                    <a:pt x="1843" y="47440"/>
                    <a:pt x="1862" y="47481"/>
                  </a:cubicBezTo>
                  <a:lnTo>
                    <a:pt x="9954" y="66203"/>
                  </a:lnTo>
                  <a:lnTo>
                    <a:pt x="9954" y="77309"/>
                  </a:lnTo>
                  <a:lnTo>
                    <a:pt x="167" y="58336"/>
                  </a:lnTo>
                  <a:cubicBezTo>
                    <a:pt x="154" y="58310"/>
                    <a:pt x="125" y="58293"/>
                    <a:pt x="97" y="58293"/>
                  </a:cubicBezTo>
                  <a:cubicBezTo>
                    <a:pt x="84" y="58293"/>
                    <a:pt x="71" y="58297"/>
                    <a:pt x="60" y="58304"/>
                  </a:cubicBezTo>
                  <a:cubicBezTo>
                    <a:pt x="18" y="58322"/>
                    <a:pt x="0" y="58373"/>
                    <a:pt x="24" y="58415"/>
                  </a:cubicBezTo>
                  <a:lnTo>
                    <a:pt x="9963" y="77683"/>
                  </a:lnTo>
                  <a:lnTo>
                    <a:pt x="9968" y="77688"/>
                  </a:lnTo>
                  <a:cubicBezTo>
                    <a:pt x="9973" y="77692"/>
                    <a:pt x="9973" y="77697"/>
                    <a:pt x="9978" y="77702"/>
                  </a:cubicBezTo>
                  <a:cubicBezTo>
                    <a:pt x="9982" y="77707"/>
                    <a:pt x="9987" y="77711"/>
                    <a:pt x="9991" y="77711"/>
                  </a:cubicBezTo>
                  <a:cubicBezTo>
                    <a:pt x="9996" y="77716"/>
                    <a:pt x="9996" y="77716"/>
                    <a:pt x="10001" y="77720"/>
                  </a:cubicBezTo>
                  <a:lnTo>
                    <a:pt x="10005" y="77720"/>
                  </a:lnTo>
                  <a:cubicBezTo>
                    <a:pt x="10014" y="77724"/>
                    <a:pt x="10023" y="77730"/>
                    <a:pt x="10038" y="77730"/>
                  </a:cubicBezTo>
                  <a:cubicBezTo>
                    <a:pt x="10051" y="77730"/>
                    <a:pt x="10061" y="77724"/>
                    <a:pt x="10074" y="77720"/>
                  </a:cubicBezTo>
                  <a:lnTo>
                    <a:pt x="10079" y="77720"/>
                  </a:lnTo>
                  <a:cubicBezTo>
                    <a:pt x="10079" y="77716"/>
                    <a:pt x="10084" y="77716"/>
                    <a:pt x="10084" y="77711"/>
                  </a:cubicBezTo>
                  <a:cubicBezTo>
                    <a:pt x="10089" y="77711"/>
                    <a:pt x="10093" y="77707"/>
                    <a:pt x="10098" y="77702"/>
                  </a:cubicBezTo>
                  <a:cubicBezTo>
                    <a:pt x="10102" y="77697"/>
                    <a:pt x="10102" y="77692"/>
                    <a:pt x="10106" y="77688"/>
                  </a:cubicBezTo>
                  <a:cubicBezTo>
                    <a:pt x="10106" y="77688"/>
                    <a:pt x="10112" y="77688"/>
                    <a:pt x="10112" y="77683"/>
                  </a:cubicBezTo>
                  <a:lnTo>
                    <a:pt x="20052" y="58415"/>
                  </a:lnTo>
                  <a:cubicBezTo>
                    <a:pt x="20075" y="58373"/>
                    <a:pt x="20056" y="58322"/>
                    <a:pt x="20020" y="58304"/>
                  </a:cubicBezTo>
                  <a:cubicBezTo>
                    <a:pt x="20007" y="58297"/>
                    <a:pt x="19993" y="58293"/>
                    <a:pt x="19980" y="58293"/>
                  </a:cubicBezTo>
                  <a:cubicBezTo>
                    <a:pt x="19950" y="58293"/>
                    <a:pt x="19922" y="58310"/>
                    <a:pt x="19909" y="58336"/>
                  </a:cubicBezTo>
                  <a:lnTo>
                    <a:pt x="10121" y="77309"/>
                  </a:lnTo>
                  <a:lnTo>
                    <a:pt x="10121" y="66203"/>
                  </a:lnTo>
                  <a:lnTo>
                    <a:pt x="18214" y="47481"/>
                  </a:lnTo>
                  <a:cubicBezTo>
                    <a:pt x="18232" y="47440"/>
                    <a:pt x="18214" y="47393"/>
                    <a:pt x="18171" y="47374"/>
                  </a:cubicBezTo>
                  <a:cubicBezTo>
                    <a:pt x="18161" y="47369"/>
                    <a:pt x="18150" y="47367"/>
                    <a:pt x="18139" y="47367"/>
                  </a:cubicBezTo>
                  <a:cubicBezTo>
                    <a:pt x="18108" y="47367"/>
                    <a:pt x="18079" y="47385"/>
                    <a:pt x="18066" y="47416"/>
                  </a:cubicBezTo>
                  <a:lnTo>
                    <a:pt x="10121" y="65791"/>
                  </a:lnTo>
                  <a:lnTo>
                    <a:pt x="10121" y="52838"/>
                  </a:lnTo>
                  <a:lnTo>
                    <a:pt x="16408" y="36741"/>
                  </a:lnTo>
                  <a:cubicBezTo>
                    <a:pt x="16421" y="36699"/>
                    <a:pt x="16403" y="36653"/>
                    <a:pt x="16361" y="36635"/>
                  </a:cubicBezTo>
                  <a:cubicBezTo>
                    <a:pt x="16352" y="36632"/>
                    <a:pt x="16342" y="36630"/>
                    <a:pt x="16333" y="36630"/>
                  </a:cubicBezTo>
                  <a:cubicBezTo>
                    <a:pt x="16301" y="36630"/>
                    <a:pt x="16269" y="36649"/>
                    <a:pt x="16255" y="36680"/>
                  </a:cubicBezTo>
                  <a:lnTo>
                    <a:pt x="10121" y="52391"/>
                  </a:lnTo>
                  <a:lnTo>
                    <a:pt x="10121" y="40016"/>
                  </a:lnTo>
                  <a:lnTo>
                    <a:pt x="14837" y="27410"/>
                  </a:lnTo>
                  <a:cubicBezTo>
                    <a:pt x="14851" y="27368"/>
                    <a:pt x="14828" y="27318"/>
                    <a:pt x="14786" y="27304"/>
                  </a:cubicBezTo>
                  <a:cubicBezTo>
                    <a:pt x="14777" y="27301"/>
                    <a:pt x="14768" y="27300"/>
                    <a:pt x="14758" y="27300"/>
                  </a:cubicBezTo>
                  <a:cubicBezTo>
                    <a:pt x="14726" y="27300"/>
                    <a:pt x="14694" y="27318"/>
                    <a:pt x="14679" y="27350"/>
                  </a:cubicBezTo>
                  <a:lnTo>
                    <a:pt x="10121" y="39550"/>
                  </a:lnTo>
                  <a:lnTo>
                    <a:pt x="10121" y="28805"/>
                  </a:lnTo>
                  <a:lnTo>
                    <a:pt x="13479" y="19354"/>
                  </a:lnTo>
                  <a:cubicBezTo>
                    <a:pt x="13493" y="19313"/>
                    <a:pt x="13470" y="19262"/>
                    <a:pt x="13428" y="19248"/>
                  </a:cubicBezTo>
                  <a:cubicBezTo>
                    <a:pt x="13420" y="19245"/>
                    <a:pt x="13412" y="19244"/>
                    <a:pt x="13404" y="19244"/>
                  </a:cubicBezTo>
                  <a:cubicBezTo>
                    <a:pt x="13370" y="19244"/>
                    <a:pt x="13338" y="19265"/>
                    <a:pt x="13327" y="19299"/>
                  </a:cubicBezTo>
                  <a:lnTo>
                    <a:pt x="10121" y="28316"/>
                  </a:lnTo>
                  <a:lnTo>
                    <a:pt x="10121" y="19405"/>
                  </a:lnTo>
                  <a:lnTo>
                    <a:pt x="12301" y="12365"/>
                  </a:lnTo>
                  <a:cubicBezTo>
                    <a:pt x="12315" y="12324"/>
                    <a:pt x="12291" y="12278"/>
                    <a:pt x="12250" y="12263"/>
                  </a:cubicBezTo>
                  <a:cubicBezTo>
                    <a:pt x="12242" y="12261"/>
                    <a:pt x="12234" y="12260"/>
                    <a:pt x="12227" y="12260"/>
                  </a:cubicBezTo>
                  <a:cubicBezTo>
                    <a:pt x="12189" y="12260"/>
                    <a:pt x="12156" y="12285"/>
                    <a:pt x="12148" y="12319"/>
                  </a:cubicBezTo>
                  <a:lnTo>
                    <a:pt x="10121" y="18855"/>
                  </a:lnTo>
                  <a:lnTo>
                    <a:pt x="10121" y="11890"/>
                  </a:lnTo>
                  <a:lnTo>
                    <a:pt x="11460" y="7368"/>
                  </a:lnTo>
                  <a:cubicBezTo>
                    <a:pt x="11474" y="7326"/>
                    <a:pt x="11447" y="7280"/>
                    <a:pt x="11405" y="7266"/>
                  </a:cubicBezTo>
                  <a:cubicBezTo>
                    <a:pt x="11397" y="7264"/>
                    <a:pt x="11390" y="7262"/>
                    <a:pt x="11383" y="7262"/>
                  </a:cubicBezTo>
                  <a:cubicBezTo>
                    <a:pt x="11348" y="7262"/>
                    <a:pt x="11315" y="7287"/>
                    <a:pt x="11304" y="7321"/>
                  </a:cubicBezTo>
                  <a:lnTo>
                    <a:pt x="10121" y="11317"/>
                  </a:lnTo>
                  <a:lnTo>
                    <a:pt x="10121" y="6892"/>
                  </a:lnTo>
                  <a:lnTo>
                    <a:pt x="11003" y="4661"/>
                  </a:lnTo>
                  <a:cubicBezTo>
                    <a:pt x="11017" y="4620"/>
                    <a:pt x="10999" y="4569"/>
                    <a:pt x="10957" y="4554"/>
                  </a:cubicBezTo>
                  <a:cubicBezTo>
                    <a:pt x="10946" y="4550"/>
                    <a:pt x="10935" y="4548"/>
                    <a:pt x="10924" y="4548"/>
                  </a:cubicBezTo>
                  <a:cubicBezTo>
                    <a:pt x="10890" y="4548"/>
                    <a:pt x="10861" y="4569"/>
                    <a:pt x="10850" y="4601"/>
                  </a:cubicBezTo>
                  <a:lnTo>
                    <a:pt x="10121" y="6449"/>
                  </a:lnTo>
                  <a:lnTo>
                    <a:pt x="10121" y="83"/>
                  </a:lnTo>
                  <a:cubicBezTo>
                    <a:pt x="10121" y="37"/>
                    <a:pt x="10084" y="0"/>
                    <a:pt x="10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10635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4958" y="0"/>
                  </a:moveTo>
                  <a:cubicBezTo>
                    <a:pt x="4929" y="0"/>
                    <a:pt x="4899" y="17"/>
                    <a:pt x="4883" y="43"/>
                  </a:cubicBezTo>
                  <a:lnTo>
                    <a:pt x="24" y="9246"/>
                  </a:lnTo>
                  <a:cubicBezTo>
                    <a:pt x="0" y="9288"/>
                    <a:pt x="19" y="9334"/>
                    <a:pt x="56" y="9357"/>
                  </a:cubicBezTo>
                  <a:cubicBezTo>
                    <a:pt x="70" y="9361"/>
                    <a:pt x="84" y="9367"/>
                    <a:pt x="98" y="9367"/>
                  </a:cubicBezTo>
                  <a:cubicBezTo>
                    <a:pt x="126" y="9367"/>
                    <a:pt x="153" y="9353"/>
                    <a:pt x="167" y="9325"/>
                  </a:cubicBezTo>
                  <a:lnTo>
                    <a:pt x="5031" y="121"/>
                  </a:lnTo>
                  <a:cubicBezTo>
                    <a:pt x="5049" y="79"/>
                    <a:pt x="5036" y="29"/>
                    <a:pt x="4994" y="10"/>
                  </a:cubicBezTo>
                  <a:cubicBezTo>
                    <a:pt x="4982" y="3"/>
                    <a:pt x="4970" y="0"/>
                    <a:pt x="4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22"/>
          <p:cNvGrpSpPr/>
          <p:nvPr/>
        </p:nvGrpSpPr>
        <p:grpSpPr>
          <a:xfrm>
            <a:off x="8054641" y="3479745"/>
            <a:ext cx="566313" cy="1663757"/>
            <a:chOff x="563100" y="238225"/>
            <a:chExt cx="666800" cy="1958975"/>
          </a:xfrm>
        </p:grpSpPr>
        <p:sp>
          <p:nvSpPr>
            <p:cNvPr id="183" name="Google Shape;183;p22"/>
            <p:cNvSpPr/>
            <p:nvPr/>
          </p:nvSpPr>
          <p:spPr>
            <a:xfrm>
              <a:off x="563100" y="238225"/>
              <a:ext cx="666800" cy="1956900"/>
            </a:xfrm>
            <a:custGeom>
              <a:rect b="b" l="l" r="r" t="t"/>
              <a:pathLst>
                <a:path extrusionOk="0" h="78276" w="26672">
                  <a:moveTo>
                    <a:pt x="13193" y="0"/>
                  </a:moveTo>
                  <a:lnTo>
                    <a:pt x="1" y="78276"/>
                  </a:lnTo>
                  <a:lnTo>
                    <a:pt x="26672" y="78276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rotWithShape="0" algn="bl" dir="2400000" dist="28575">
                <a:schemeClr val="dk2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6031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94" y="0"/>
                  </a:moveTo>
                  <a:cubicBezTo>
                    <a:pt x="81" y="0"/>
                    <a:pt x="68" y="3"/>
                    <a:pt x="56" y="10"/>
                  </a:cubicBezTo>
                  <a:cubicBezTo>
                    <a:pt x="14" y="29"/>
                    <a:pt x="0" y="79"/>
                    <a:pt x="22" y="121"/>
                  </a:cubicBezTo>
                  <a:lnTo>
                    <a:pt x="4883" y="9325"/>
                  </a:lnTo>
                  <a:cubicBezTo>
                    <a:pt x="4896" y="9353"/>
                    <a:pt x="4924" y="9367"/>
                    <a:pt x="4956" y="9367"/>
                  </a:cubicBezTo>
                  <a:cubicBezTo>
                    <a:pt x="4970" y="9367"/>
                    <a:pt x="4979" y="9361"/>
                    <a:pt x="4993" y="9357"/>
                  </a:cubicBezTo>
                  <a:cubicBezTo>
                    <a:pt x="5034" y="9334"/>
                    <a:pt x="5049" y="9288"/>
                    <a:pt x="5026" y="9246"/>
                  </a:cubicBezTo>
                  <a:lnTo>
                    <a:pt x="167" y="43"/>
                  </a:lnTo>
                  <a:cubicBezTo>
                    <a:pt x="150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645563" y="253950"/>
              <a:ext cx="501875" cy="1943250"/>
            </a:xfrm>
            <a:custGeom>
              <a:rect b="b" l="l" r="r" t="t"/>
              <a:pathLst>
                <a:path extrusionOk="0" h="77730" w="20075">
                  <a:moveTo>
                    <a:pt x="10038" y="0"/>
                  </a:moveTo>
                  <a:cubicBezTo>
                    <a:pt x="9991" y="0"/>
                    <a:pt x="9954" y="37"/>
                    <a:pt x="9954" y="83"/>
                  </a:cubicBezTo>
                  <a:lnTo>
                    <a:pt x="9954" y="6449"/>
                  </a:lnTo>
                  <a:lnTo>
                    <a:pt x="9229" y="4601"/>
                  </a:lnTo>
                  <a:cubicBezTo>
                    <a:pt x="9215" y="4569"/>
                    <a:pt x="9185" y="4548"/>
                    <a:pt x="9153" y="4548"/>
                  </a:cubicBezTo>
                  <a:cubicBezTo>
                    <a:pt x="9143" y="4548"/>
                    <a:pt x="9133" y="4550"/>
                    <a:pt x="9123" y="4554"/>
                  </a:cubicBezTo>
                  <a:cubicBezTo>
                    <a:pt x="9081" y="4569"/>
                    <a:pt x="9059" y="4620"/>
                    <a:pt x="9076" y="4661"/>
                  </a:cubicBezTo>
                  <a:lnTo>
                    <a:pt x="9954" y="6892"/>
                  </a:lnTo>
                  <a:lnTo>
                    <a:pt x="9954" y="11317"/>
                  </a:lnTo>
                  <a:lnTo>
                    <a:pt x="8772" y="7321"/>
                  </a:lnTo>
                  <a:cubicBezTo>
                    <a:pt x="8761" y="7287"/>
                    <a:pt x="8730" y="7262"/>
                    <a:pt x="8694" y="7262"/>
                  </a:cubicBezTo>
                  <a:cubicBezTo>
                    <a:pt x="8686" y="7262"/>
                    <a:pt x="8679" y="7264"/>
                    <a:pt x="8671" y="7266"/>
                  </a:cubicBezTo>
                  <a:cubicBezTo>
                    <a:pt x="8629" y="7280"/>
                    <a:pt x="8605" y="7326"/>
                    <a:pt x="8615" y="7368"/>
                  </a:cubicBezTo>
                  <a:lnTo>
                    <a:pt x="9954" y="11890"/>
                  </a:lnTo>
                  <a:lnTo>
                    <a:pt x="9954" y="18855"/>
                  </a:lnTo>
                  <a:lnTo>
                    <a:pt x="7931" y="12319"/>
                  </a:lnTo>
                  <a:cubicBezTo>
                    <a:pt x="7919" y="12285"/>
                    <a:pt x="7886" y="12260"/>
                    <a:pt x="7851" y="12260"/>
                  </a:cubicBezTo>
                  <a:cubicBezTo>
                    <a:pt x="7844" y="12260"/>
                    <a:pt x="7837" y="12261"/>
                    <a:pt x="7829" y="12263"/>
                  </a:cubicBezTo>
                  <a:cubicBezTo>
                    <a:pt x="7784" y="12278"/>
                    <a:pt x="7761" y="12324"/>
                    <a:pt x="7774" y="12365"/>
                  </a:cubicBezTo>
                  <a:lnTo>
                    <a:pt x="9954" y="19405"/>
                  </a:lnTo>
                  <a:lnTo>
                    <a:pt x="9954" y="28316"/>
                  </a:lnTo>
                  <a:lnTo>
                    <a:pt x="6753" y="19299"/>
                  </a:lnTo>
                  <a:cubicBezTo>
                    <a:pt x="6742" y="19265"/>
                    <a:pt x="6707" y="19244"/>
                    <a:pt x="6672" y="19244"/>
                  </a:cubicBezTo>
                  <a:cubicBezTo>
                    <a:pt x="6664" y="19244"/>
                    <a:pt x="6655" y="19245"/>
                    <a:pt x="6648" y="19248"/>
                  </a:cubicBezTo>
                  <a:cubicBezTo>
                    <a:pt x="6605" y="19262"/>
                    <a:pt x="6582" y="19313"/>
                    <a:pt x="6597" y="19354"/>
                  </a:cubicBezTo>
                  <a:lnTo>
                    <a:pt x="9954" y="28805"/>
                  </a:lnTo>
                  <a:lnTo>
                    <a:pt x="9954" y="39550"/>
                  </a:lnTo>
                  <a:lnTo>
                    <a:pt x="5395" y="27350"/>
                  </a:lnTo>
                  <a:cubicBezTo>
                    <a:pt x="5381" y="27318"/>
                    <a:pt x="5350" y="27300"/>
                    <a:pt x="5317" y="27300"/>
                  </a:cubicBezTo>
                  <a:cubicBezTo>
                    <a:pt x="5308" y="27300"/>
                    <a:pt x="5298" y="27301"/>
                    <a:pt x="5289" y="27304"/>
                  </a:cubicBezTo>
                  <a:cubicBezTo>
                    <a:pt x="5247" y="27318"/>
                    <a:pt x="5224" y="27368"/>
                    <a:pt x="5243" y="27410"/>
                  </a:cubicBezTo>
                  <a:lnTo>
                    <a:pt x="9954" y="40016"/>
                  </a:lnTo>
                  <a:lnTo>
                    <a:pt x="9954" y="52391"/>
                  </a:lnTo>
                  <a:lnTo>
                    <a:pt x="3821" y="36680"/>
                  </a:lnTo>
                  <a:cubicBezTo>
                    <a:pt x="3809" y="36649"/>
                    <a:pt x="3776" y="36630"/>
                    <a:pt x="3743" y="36630"/>
                  </a:cubicBezTo>
                  <a:cubicBezTo>
                    <a:pt x="3733" y="36630"/>
                    <a:pt x="3723" y="36632"/>
                    <a:pt x="3714" y="36635"/>
                  </a:cubicBezTo>
                  <a:cubicBezTo>
                    <a:pt x="3672" y="36653"/>
                    <a:pt x="3654" y="36699"/>
                    <a:pt x="3668" y="36741"/>
                  </a:cubicBezTo>
                  <a:lnTo>
                    <a:pt x="9954" y="52838"/>
                  </a:lnTo>
                  <a:lnTo>
                    <a:pt x="9954" y="65791"/>
                  </a:lnTo>
                  <a:lnTo>
                    <a:pt x="2009" y="47416"/>
                  </a:lnTo>
                  <a:cubicBezTo>
                    <a:pt x="1999" y="47385"/>
                    <a:pt x="1969" y="47367"/>
                    <a:pt x="1937" y="47367"/>
                  </a:cubicBezTo>
                  <a:cubicBezTo>
                    <a:pt x="1925" y="47367"/>
                    <a:pt x="1914" y="47369"/>
                    <a:pt x="1903" y="47374"/>
                  </a:cubicBezTo>
                  <a:cubicBezTo>
                    <a:pt x="1862" y="47393"/>
                    <a:pt x="1843" y="47440"/>
                    <a:pt x="1862" y="47481"/>
                  </a:cubicBezTo>
                  <a:lnTo>
                    <a:pt x="9954" y="66203"/>
                  </a:lnTo>
                  <a:lnTo>
                    <a:pt x="9954" y="77309"/>
                  </a:lnTo>
                  <a:lnTo>
                    <a:pt x="167" y="58336"/>
                  </a:lnTo>
                  <a:cubicBezTo>
                    <a:pt x="154" y="58310"/>
                    <a:pt x="125" y="58293"/>
                    <a:pt x="97" y="58293"/>
                  </a:cubicBezTo>
                  <a:cubicBezTo>
                    <a:pt x="84" y="58293"/>
                    <a:pt x="71" y="58297"/>
                    <a:pt x="60" y="58304"/>
                  </a:cubicBezTo>
                  <a:cubicBezTo>
                    <a:pt x="18" y="58322"/>
                    <a:pt x="0" y="58373"/>
                    <a:pt x="24" y="58415"/>
                  </a:cubicBezTo>
                  <a:lnTo>
                    <a:pt x="9963" y="77683"/>
                  </a:lnTo>
                  <a:lnTo>
                    <a:pt x="9968" y="77688"/>
                  </a:lnTo>
                  <a:cubicBezTo>
                    <a:pt x="9973" y="77692"/>
                    <a:pt x="9973" y="77697"/>
                    <a:pt x="9978" y="77702"/>
                  </a:cubicBezTo>
                  <a:cubicBezTo>
                    <a:pt x="9982" y="77707"/>
                    <a:pt x="9987" y="77711"/>
                    <a:pt x="9991" y="77711"/>
                  </a:cubicBezTo>
                  <a:cubicBezTo>
                    <a:pt x="9996" y="77716"/>
                    <a:pt x="9996" y="77716"/>
                    <a:pt x="10001" y="77720"/>
                  </a:cubicBezTo>
                  <a:lnTo>
                    <a:pt x="10005" y="77720"/>
                  </a:lnTo>
                  <a:cubicBezTo>
                    <a:pt x="10014" y="77724"/>
                    <a:pt x="10023" y="77730"/>
                    <a:pt x="10038" y="77730"/>
                  </a:cubicBezTo>
                  <a:cubicBezTo>
                    <a:pt x="10051" y="77730"/>
                    <a:pt x="10061" y="77724"/>
                    <a:pt x="10074" y="77720"/>
                  </a:cubicBezTo>
                  <a:lnTo>
                    <a:pt x="10079" y="77720"/>
                  </a:lnTo>
                  <a:cubicBezTo>
                    <a:pt x="10079" y="77716"/>
                    <a:pt x="10084" y="77716"/>
                    <a:pt x="10084" y="77711"/>
                  </a:cubicBezTo>
                  <a:cubicBezTo>
                    <a:pt x="10089" y="77711"/>
                    <a:pt x="10093" y="77707"/>
                    <a:pt x="10098" y="77702"/>
                  </a:cubicBezTo>
                  <a:cubicBezTo>
                    <a:pt x="10102" y="77697"/>
                    <a:pt x="10102" y="77692"/>
                    <a:pt x="10106" y="77688"/>
                  </a:cubicBezTo>
                  <a:cubicBezTo>
                    <a:pt x="10106" y="77688"/>
                    <a:pt x="10112" y="77688"/>
                    <a:pt x="10112" y="77683"/>
                  </a:cubicBezTo>
                  <a:lnTo>
                    <a:pt x="20052" y="58415"/>
                  </a:lnTo>
                  <a:cubicBezTo>
                    <a:pt x="20075" y="58373"/>
                    <a:pt x="20056" y="58322"/>
                    <a:pt x="20020" y="58304"/>
                  </a:cubicBezTo>
                  <a:cubicBezTo>
                    <a:pt x="20007" y="58297"/>
                    <a:pt x="19993" y="58293"/>
                    <a:pt x="19980" y="58293"/>
                  </a:cubicBezTo>
                  <a:cubicBezTo>
                    <a:pt x="19950" y="58293"/>
                    <a:pt x="19922" y="58310"/>
                    <a:pt x="19909" y="58336"/>
                  </a:cubicBezTo>
                  <a:lnTo>
                    <a:pt x="10121" y="77309"/>
                  </a:lnTo>
                  <a:lnTo>
                    <a:pt x="10121" y="66203"/>
                  </a:lnTo>
                  <a:lnTo>
                    <a:pt x="18214" y="47481"/>
                  </a:lnTo>
                  <a:cubicBezTo>
                    <a:pt x="18232" y="47440"/>
                    <a:pt x="18214" y="47393"/>
                    <a:pt x="18171" y="47374"/>
                  </a:cubicBezTo>
                  <a:cubicBezTo>
                    <a:pt x="18161" y="47369"/>
                    <a:pt x="18150" y="47367"/>
                    <a:pt x="18139" y="47367"/>
                  </a:cubicBezTo>
                  <a:cubicBezTo>
                    <a:pt x="18108" y="47367"/>
                    <a:pt x="18079" y="47385"/>
                    <a:pt x="18066" y="47416"/>
                  </a:cubicBezTo>
                  <a:lnTo>
                    <a:pt x="10121" y="65791"/>
                  </a:lnTo>
                  <a:lnTo>
                    <a:pt x="10121" y="52838"/>
                  </a:lnTo>
                  <a:lnTo>
                    <a:pt x="16408" y="36741"/>
                  </a:lnTo>
                  <a:cubicBezTo>
                    <a:pt x="16421" y="36699"/>
                    <a:pt x="16403" y="36653"/>
                    <a:pt x="16361" y="36635"/>
                  </a:cubicBezTo>
                  <a:cubicBezTo>
                    <a:pt x="16352" y="36632"/>
                    <a:pt x="16342" y="36630"/>
                    <a:pt x="16333" y="36630"/>
                  </a:cubicBezTo>
                  <a:cubicBezTo>
                    <a:pt x="16301" y="36630"/>
                    <a:pt x="16269" y="36649"/>
                    <a:pt x="16255" y="36680"/>
                  </a:cubicBezTo>
                  <a:lnTo>
                    <a:pt x="10121" y="52391"/>
                  </a:lnTo>
                  <a:lnTo>
                    <a:pt x="10121" y="40016"/>
                  </a:lnTo>
                  <a:lnTo>
                    <a:pt x="14837" y="27410"/>
                  </a:lnTo>
                  <a:cubicBezTo>
                    <a:pt x="14851" y="27368"/>
                    <a:pt x="14828" y="27318"/>
                    <a:pt x="14786" y="27304"/>
                  </a:cubicBezTo>
                  <a:cubicBezTo>
                    <a:pt x="14777" y="27301"/>
                    <a:pt x="14768" y="27300"/>
                    <a:pt x="14758" y="27300"/>
                  </a:cubicBezTo>
                  <a:cubicBezTo>
                    <a:pt x="14726" y="27300"/>
                    <a:pt x="14694" y="27318"/>
                    <a:pt x="14679" y="27350"/>
                  </a:cubicBezTo>
                  <a:lnTo>
                    <a:pt x="10121" y="39550"/>
                  </a:lnTo>
                  <a:lnTo>
                    <a:pt x="10121" y="28805"/>
                  </a:lnTo>
                  <a:lnTo>
                    <a:pt x="13479" y="19354"/>
                  </a:lnTo>
                  <a:cubicBezTo>
                    <a:pt x="13493" y="19313"/>
                    <a:pt x="13470" y="19262"/>
                    <a:pt x="13428" y="19248"/>
                  </a:cubicBezTo>
                  <a:cubicBezTo>
                    <a:pt x="13420" y="19245"/>
                    <a:pt x="13412" y="19244"/>
                    <a:pt x="13404" y="19244"/>
                  </a:cubicBezTo>
                  <a:cubicBezTo>
                    <a:pt x="13370" y="19244"/>
                    <a:pt x="13338" y="19265"/>
                    <a:pt x="13327" y="19299"/>
                  </a:cubicBezTo>
                  <a:lnTo>
                    <a:pt x="10121" y="28316"/>
                  </a:lnTo>
                  <a:lnTo>
                    <a:pt x="10121" y="19405"/>
                  </a:lnTo>
                  <a:lnTo>
                    <a:pt x="12301" y="12365"/>
                  </a:lnTo>
                  <a:cubicBezTo>
                    <a:pt x="12315" y="12324"/>
                    <a:pt x="12291" y="12278"/>
                    <a:pt x="12250" y="12263"/>
                  </a:cubicBezTo>
                  <a:cubicBezTo>
                    <a:pt x="12242" y="12261"/>
                    <a:pt x="12234" y="12260"/>
                    <a:pt x="12227" y="12260"/>
                  </a:cubicBezTo>
                  <a:cubicBezTo>
                    <a:pt x="12189" y="12260"/>
                    <a:pt x="12156" y="12285"/>
                    <a:pt x="12148" y="12319"/>
                  </a:cubicBezTo>
                  <a:lnTo>
                    <a:pt x="10121" y="18855"/>
                  </a:lnTo>
                  <a:lnTo>
                    <a:pt x="10121" y="11890"/>
                  </a:lnTo>
                  <a:lnTo>
                    <a:pt x="11460" y="7368"/>
                  </a:lnTo>
                  <a:cubicBezTo>
                    <a:pt x="11474" y="7326"/>
                    <a:pt x="11447" y="7280"/>
                    <a:pt x="11405" y="7266"/>
                  </a:cubicBezTo>
                  <a:cubicBezTo>
                    <a:pt x="11397" y="7264"/>
                    <a:pt x="11390" y="7262"/>
                    <a:pt x="11383" y="7262"/>
                  </a:cubicBezTo>
                  <a:cubicBezTo>
                    <a:pt x="11348" y="7262"/>
                    <a:pt x="11315" y="7287"/>
                    <a:pt x="11304" y="7321"/>
                  </a:cubicBezTo>
                  <a:lnTo>
                    <a:pt x="10121" y="11317"/>
                  </a:lnTo>
                  <a:lnTo>
                    <a:pt x="10121" y="6892"/>
                  </a:lnTo>
                  <a:lnTo>
                    <a:pt x="11003" y="4661"/>
                  </a:lnTo>
                  <a:cubicBezTo>
                    <a:pt x="11017" y="4620"/>
                    <a:pt x="10999" y="4569"/>
                    <a:pt x="10957" y="4554"/>
                  </a:cubicBezTo>
                  <a:cubicBezTo>
                    <a:pt x="10946" y="4550"/>
                    <a:pt x="10935" y="4548"/>
                    <a:pt x="10924" y="4548"/>
                  </a:cubicBezTo>
                  <a:cubicBezTo>
                    <a:pt x="10890" y="4548"/>
                    <a:pt x="10861" y="4569"/>
                    <a:pt x="10850" y="4601"/>
                  </a:cubicBezTo>
                  <a:lnTo>
                    <a:pt x="10121" y="6449"/>
                  </a:lnTo>
                  <a:lnTo>
                    <a:pt x="10121" y="83"/>
                  </a:lnTo>
                  <a:cubicBezTo>
                    <a:pt x="10121" y="37"/>
                    <a:pt x="10084" y="0"/>
                    <a:pt x="10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10635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4958" y="0"/>
                  </a:moveTo>
                  <a:cubicBezTo>
                    <a:pt x="4929" y="0"/>
                    <a:pt x="4899" y="17"/>
                    <a:pt x="4883" y="43"/>
                  </a:cubicBezTo>
                  <a:lnTo>
                    <a:pt x="24" y="9246"/>
                  </a:lnTo>
                  <a:cubicBezTo>
                    <a:pt x="0" y="9288"/>
                    <a:pt x="19" y="9334"/>
                    <a:pt x="56" y="9357"/>
                  </a:cubicBezTo>
                  <a:cubicBezTo>
                    <a:pt x="70" y="9361"/>
                    <a:pt x="84" y="9367"/>
                    <a:pt x="98" y="9367"/>
                  </a:cubicBezTo>
                  <a:cubicBezTo>
                    <a:pt x="126" y="9367"/>
                    <a:pt x="153" y="9353"/>
                    <a:pt x="167" y="9325"/>
                  </a:cubicBezTo>
                  <a:lnTo>
                    <a:pt x="5031" y="121"/>
                  </a:lnTo>
                  <a:cubicBezTo>
                    <a:pt x="5049" y="79"/>
                    <a:pt x="5036" y="29"/>
                    <a:pt x="4994" y="10"/>
                  </a:cubicBezTo>
                  <a:cubicBezTo>
                    <a:pt x="4982" y="3"/>
                    <a:pt x="4970" y="0"/>
                    <a:pt x="4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" name="Google Shape;187;p22"/>
          <p:cNvGrpSpPr/>
          <p:nvPr/>
        </p:nvGrpSpPr>
        <p:grpSpPr>
          <a:xfrm flipH="1">
            <a:off x="523036" y="3479745"/>
            <a:ext cx="566313" cy="1663757"/>
            <a:chOff x="563100" y="238225"/>
            <a:chExt cx="666800" cy="1958975"/>
          </a:xfrm>
        </p:grpSpPr>
        <p:sp>
          <p:nvSpPr>
            <p:cNvPr id="188" name="Google Shape;188;p22"/>
            <p:cNvSpPr/>
            <p:nvPr/>
          </p:nvSpPr>
          <p:spPr>
            <a:xfrm>
              <a:off x="563100" y="238225"/>
              <a:ext cx="666800" cy="1956900"/>
            </a:xfrm>
            <a:custGeom>
              <a:rect b="b" l="l" r="r" t="t"/>
              <a:pathLst>
                <a:path extrusionOk="0" h="78276" w="26672">
                  <a:moveTo>
                    <a:pt x="13193" y="0"/>
                  </a:moveTo>
                  <a:lnTo>
                    <a:pt x="1" y="78276"/>
                  </a:lnTo>
                  <a:lnTo>
                    <a:pt x="26672" y="78276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71438" rotWithShape="0" algn="bl" dir="2400000" dist="28575">
                <a:schemeClr val="dk2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6031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94" y="0"/>
                  </a:moveTo>
                  <a:cubicBezTo>
                    <a:pt x="81" y="0"/>
                    <a:pt x="68" y="3"/>
                    <a:pt x="56" y="10"/>
                  </a:cubicBezTo>
                  <a:cubicBezTo>
                    <a:pt x="14" y="29"/>
                    <a:pt x="0" y="79"/>
                    <a:pt x="22" y="121"/>
                  </a:cubicBezTo>
                  <a:lnTo>
                    <a:pt x="4883" y="9325"/>
                  </a:lnTo>
                  <a:cubicBezTo>
                    <a:pt x="4896" y="9353"/>
                    <a:pt x="4924" y="9367"/>
                    <a:pt x="4956" y="9367"/>
                  </a:cubicBezTo>
                  <a:cubicBezTo>
                    <a:pt x="4970" y="9367"/>
                    <a:pt x="4979" y="9361"/>
                    <a:pt x="4993" y="9357"/>
                  </a:cubicBezTo>
                  <a:cubicBezTo>
                    <a:pt x="5034" y="9334"/>
                    <a:pt x="5049" y="9288"/>
                    <a:pt x="5026" y="9246"/>
                  </a:cubicBezTo>
                  <a:lnTo>
                    <a:pt x="167" y="43"/>
                  </a:lnTo>
                  <a:cubicBezTo>
                    <a:pt x="150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645563" y="253950"/>
              <a:ext cx="501875" cy="1943250"/>
            </a:xfrm>
            <a:custGeom>
              <a:rect b="b" l="l" r="r" t="t"/>
              <a:pathLst>
                <a:path extrusionOk="0" h="77730" w="20075">
                  <a:moveTo>
                    <a:pt x="10038" y="0"/>
                  </a:moveTo>
                  <a:cubicBezTo>
                    <a:pt x="9991" y="0"/>
                    <a:pt x="9954" y="37"/>
                    <a:pt x="9954" y="83"/>
                  </a:cubicBezTo>
                  <a:lnTo>
                    <a:pt x="9954" y="6449"/>
                  </a:lnTo>
                  <a:lnTo>
                    <a:pt x="9229" y="4601"/>
                  </a:lnTo>
                  <a:cubicBezTo>
                    <a:pt x="9215" y="4569"/>
                    <a:pt x="9185" y="4548"/>
                    <a:pt x="9153" y="4548"/>
                  </a:cubicBezTo>
                  <a:cubicBezTo>
                    <a:pt x="9143" y="4548"/>
                    <a:pt x="9133" y="4550"/>
                    <a:pt x="9123" y="4554"/>
                  </a:cubicBezTo>
                  <a:cubicBezTo>
                    <a:pt x="9081" y="4569"/>
                    <a:pt x="9059" y="4620"/>
                    <a:pt x="9076" y="4661"/>
                  </a:cubicBezTo>
                  <a:lnTo>
                    <a:pt x="9954" y="6892"/>
                  </a:lnTo>
                  <a:lnTo>
                    <a:pt x="9954" y="11317"/>
                  </a:lnTo>
                  <a:lnTo>
                    <a:pt x="8772" y="7321"/>
                  </a:lnTo>
                  <a:cubicBezTo>
                    <a:pt x="8761" y="7287"/>
                    <a:pt x="8730" y="7262"/>
                    <a:pt x="8694" y="7262"/>
                  </a:cubicBezTo>
                  <a:cubicBezTo>
                    <a:pt x="8686" y="7262"/>
                    <a:pt x="8679" y="7264"/>
                    <a:pt x="8671" y="7266"/>
                  </a:cubicBezTo>
                  <a:cubicBezTo>
                    <a:pt x="8629" y="7280"/>
                    <a:pt x="8605" y="7326"/>
                    <a:pt x="8615" y="7368"/>
                  </a:cubicBezTo>
                  <a:lnTo>
                    <a:pt x="9954" y="11890"/>
                  </a:lnTo>
                  <a:lnTo>
                    <a:pt x="9954" y="18855"/>
                  </a:lnTo>
                  <a:lnTo>
                    <a:pt x="7931" y="12319"/>
                  </a:lnTo>
                  <a:cubicBezTo>
                    <a:pt x="7919" y="12285"/>
                    <a:pt x="7886" y="12260"/>
                    <a:pt x="7851" y="12260"/>
                  </a:cubicBezTo>
                  <a:cubicBezTo>
                    <a:pt x="7844" y="12260"/>
                    <a:pt x="7837" y="12261"/>
                    <a:pt x="7829" y="12263"/>
                  </a:cubicBezTo>
                  <a:cubicBezTo>
                    <a:pt x="7784" y="12278"/>
                    <a:pt x="7761" y="12324"/>
                    <a:pt x="7774" y="12365"/>
                  </a:cubicBezTo>
                  <a:lnTo>
                    <a:pt x="9954" y="19405"/>
                  </a:lnTo>
                  <a:lnTo>
                    <a:pt x="9954" y="28316"/>
                  </a:lnTo>
                  <a:lnTo>
                    <a:pt x="6753" y="19299"/>
                  </a:lnTo>
                  <a:cubicBezTo>
                    <a:pt x="6742" y="19265"/>
                    <a:pt x="6707" y="19244"/>
                    <a:pt x="6672" y="19244"/>
                  </a:cubicBezTo>
                  <a:cubicBezTo>
                    <a:pt x="6664" y="19244"/>
                    <a:pt x="6655" y="19245"/>
                    <a:pt x="6648" y="19248"/>
                  </a:cubicBezTo>
                  <a:cubicBezTo>
                    <a:pt x="6605" y="19262"/>
                    <a:pt x="6582" y="19313"/>
                    <a:pt x="6597" y="19354"/>
                  </a:cubicBezTo>
                  <a:lnTo>
                    <a:pt x="9954" y="28805"/>
                  </a:lnTo>
                  <a:lnTo>
                    <a:pt x="9954" y="39550"/>
                  </a:lnTo>
                  <a:lnTo>
                    <a:pt x="5395" y="27350"/>
                  </a:lnTo>
                  <a:cubicBezTo>
                    <a:pt x="5381" y="27318"/>
                    <a:pt x="5350" y="27300"/>
                    <a:pt x="5317" y="27300"/>
                  </a:cubicBezTo>
                  <a:cubicBezTo>
                    <a:pt x="5308" y="27300"/>
                    <a:pt x="5298" y="27301"/>
                    <a:pt x="5289" y="27304"/>
                  </a:cubicBezTo>
                  <a:cubicBezTo>
                    <a:pt x="5247" y="27318"/>
                    <a:pt x="5224" y="27368"/>
                    <a:pt x="5243" y="27410"/>
                  </a:cubicBezTo>
                  <a:lnTo>
                    <a:pt x="9954" y="40016"/>
                  </a:lnTo>
                  <a:lnTo>
                    <a:pt x="9954" y="52391"/>
                  </a:lnTo>
                  <a:lnTo>
                    <a:pt x="3821" y="36680"/>
                  </a:lnTo>
                  <a:cubicBezTo>
                    <a:pt x="3809" y="36649"/>
                    <a:pt x="3776" y="36630"/>
                    <a:pt x="3743" y="36630"/>
                  </a:cubicBezTo>
                  <a:cubicBezTo>
                    <a:pt x="3733" y="36630"/>
                    <a:pt x="3723" y="36632"/>
                    <a:pt x="3714" y="36635"/>
                  </a:cubicBezTo>
                  <a:cubicBezTo>
                    <a:pt x="3672" y="36653"/>
                    <a:pt x="3654" y="36699"/>
                    <a:pt x="3668" y="36741"/>
                  </a:cubicBezTo>
                  <a:lnTo>
                    <a:pt x="9954" y="52838"/>
                  </a:lnTo>
                  <a:lnTo>
                    <a:pt x="9954" y="65791"/>
                  </a:lnTo>
                  <a:lnTo>
                    <a:pt x="2009" y="47416"/>
                  </a:lnTo>
                  <a:cubicBezTo>
                    <a:pt x="1999" y="47385"/>
                    <a:pt x="1969" y="47367"/>
                    <a:pt x="1937" y="47367"/>
                  </a:cubicBezTo>
                  <a:cubicBezTo>
                    <a:pt x="1925" y="47367"/>
                    <a:pt x="1914" y="47369"/>
                    <a:pt x="1903" y="47374"/>
                  </a:cubicBezTo>
                  <a:cubicBezTo>
                    <a:pt x="1862" y="47393"/>
                    <a:pt x="1843" y="47440"/>
                    <a:pt x="1862" y="47481"/>
                  </a:cubicBezTo>
                  <a:lnTo>
                    <a:pt x="9954" y="66203"/>
                  </a:lnTo>
                  <a:lnTo>
                    <a:pt x="9954" y="77309"/>
                  </a:lnTo>
                  <a:lnTo>
                    <a:pt x="167" y="58336"/>
                  </a:lnTo>
                  <a:cubicBezTo>
                    <a:pt x="154" y="58310"/>
                    <a:pt x="125" y="58293"/>
                    <a:pt x="97" y="58293"/>
                  </a:cubicBezTo>
                  <a:cubicBezTo>
                    <a:pt x="84" y="58293"/>
                    <a:pt x="71" y="58297"/>
                    <a:pt x="60" y="58304"/>
                  </a:cubicBezTo>
                  <a:cubicBezTo>
                    <a:pt x="18" y="58322"/>
                    <a:pt x="0" y="58373"/>
                    <a:pt x="24" y="58415"/>
                  </a:cubicBezTo>
                  <a:lnTo>
                    <a:pt x="9963" y="77683"/>
                  </a:lnTo>
                  <a:lnTo>
                    <a:pt x="9968" y="77688"/>
                  </a:lnTo>
                  <a:cubicBezTo>
                    <a:pt x="9973" y="77692"/>
                    <a:pt x="9973" y="77697"/>
                    <a:pt x="9978" y="77702"/>
                  </a:cubicBezTo>
                  <a:cubicBezTo>
                    <a:pt x="9982" y="77707"/>
                    <a:pt x="9987" y="77711"/>
                    <a:pt x="9991" y="77711"/>
                  </a:cubicBezTo>
                  <a:cubicBezTo>
                    <a:pt x="9996" y="77716"/>
                    <a:pt x="9996" y="77716"/>
                    <a:pt x="10001" y="77720"/>
                  </a:cubicBezTo>
                  <a:lnTo>
                    <a:pt x="10005" y="77720"/>
                  </a:lnTo>
                  <a:cubicBezTo>
                    <a:pt x="10014" y="77724"/>
                    <a:pt x="10023" y="77730"/>
                    <a:pt x="10038" y="77730"/>
                  </a:cubicBezTo>
                  <a:cubicBezTo>
                    <a:pt x="10051" y="77730"/>
                    <a:pt x="10061" y="77724"/>
                    <a:pt x="10074" y="77720"/>
                  </a:cubicBezTo>
                  <a:lnTo>
                    <a:pt x="10079" y="77720"/>
                  </a:lnTo>
                  <a:cubicBezTo>
                    <a:pt x="10079" y="77716"/>
                    <a:pt x="10084" y="77716"/>
                    <a:pt x="10084" y="77711"/>
                  </a:cubicBezTo>
                  <a:cubicBezTo>
                    <a:pt x="10089" y="77711"/>
                    <a:pt x="10093" y="77707"/>
                    <a:pt x="10098" y="77702"/>
                  </a:cubicBezTo>
                  <a:cubicBezTo>
                    <a:pt x="10102" y="77697"/>
                    <a:pt x="10102" y="77692"/>
                    <a:pt x="10106" y="77688"/>
                  </a:cubicBezTo>
                  <a:cubicBezTo>
                    <a:pt x="10106" y="77688"/>
                    <a:pt x="10112" y="77688"/>
                    <a:pt x="10112" y="77683"/>
                  </a:cubicBezTo>
                  <a:lnTo>
                    <a:pt x="20052" y="58415"/>
                  </a:lnTo>
                  <a:cubicBezTo>
                    <a:pt x="20075" y="58373"/>
                    <a:pt x="20056" y="58322"/>
                    <a:pt x="20020" y="58304"/>
                  </a:cubicBezTo>
                  <a:cubicBezTo>
                    <a:pt x="20007" y="58297"/>
                    <a:pt x="19993" y="58293"/>
                    <a:pt x="19980" y="58293"/>
                  </a:cubicBezTo>
                  <a:cubicBezTo>
                    <a:pt x="19950" y="58293"/>
                    <a:pt x="19922" y="58310"/>
                    <a:pt x="19909" y="58336"/>
                  </a:cubicBezTo>
                  <a:lnTo>
                    <a:pt x="10121" y="77309"/>
                  </a:lnTo>
                  <a:lnTo>
                    <a:pt x="10121" y="66203"/>
                  </a:lnTo>
                  <a:lnTo>
                    <a:pt x="18214" y="47481"/>
                  </a:lnTo>
                  <a:cubicBezTo>
                    <a:pt x="18232" y="47440"/>
                    <a:pt x="18214" y="47393"/>
                    <a:pt x="18171" y="47374"/>
                  </a:cubicBezTo>
                  <a:cubicBezTo>
                    <a:pt x="18161" y="47369"/>
                    <a:pt x="18150" y="47367"/>
                    <a:pt x="18139" y="47367"/>
                  </a:cubicBezTo>
                  <a:cubicBezTo>
                    <a:pt x="18108" y="47367"/>
                    <a:pt x="18079" y="47385"/>
                    <a:pt x="18066" y="47416"/>
                  </a:cubicBezTo>
                  <a:lnTo>
                    <a:pt x="10121" y="65791"/>
                  </a:lnTo>
                  <a:lnTo>
                    <a:pt x="10121" y="52838"/>
                  </a:lnTo>
                  <a:lnTo>
                    <a:pt x="16408" y="36741"/>
                  </a:lnTo>
                  <a:cubicBezTo>
                    <a:pt x="16421" y="36699"/>
                    <a:pt x="16403" y="36653"/>
                    <a:pt x="16361" y="36635"/>
                  </a:cubicBezTo>
                  <a:cubicBezTo>
                    <a:pt x="16352" y="36632"/>
                    <a:pt x="16342" y="36630"/>
                    <a:pt x="16333" y="36630"/>
                  </a:cubicBezTo>
                  <a:cubicBezTo>
                    <a:pt x="16301" y="36630"/>
                    <a:pt x="16269" y="36649"/>
                    <a:pt x="16255" y="36680"/>
                  </a:cubicBezTo>
                  <a:lnTo>
                    <a:pt x="10121" y="52391"/>
                  </a:lnTo>
                  <a:lnTo>
                    <a:pt x="10121" y="40016"/>
                  </a:lnTo>
                  <a:lnTo>
                    <a:pt x="14837" y="27410"/>
                  </a:lnTo>
                  <a:cubicBezTo>
                    <a:pt x="14851" y="27368"/>
                    <a:pt x="14828" y="27318"/>
                    <a:pt x="14786" y="27304"/>
                  </a:cubicBezTo>
                  <a:cubicBezTo>
                    <a:pt x="14777" y="27301"/>
                    <a:pt x="14768" y="27300"/>
                    <a:pt x="14758" y="27300"/>
                  </a:cubicBezTo>
                  <a:cubicBezTo>
                    <a:pt x="14726" y="27300"/>
                    <a:pt x="14694" y="27318"/>
                    <a:pt x="14679" y="27350"/>
                  </a:cubicBezTo>
                  <a:lnTo>
                    <a:pt x="10121" y="39550"/>
                  </a:lnTo>
                  <a:lnTo>
                    <a:pt x="10121" y="28805"/>
                  </a:lnTo>
                  <a:lnTo>
                    <a:pt x="13479" y="19354"/>
                  </a:lnTo>
                  <a:cubicBezTo>
                    <a:pt x="13493" y="19313"/>
                    <a:pt x="13470" y="19262"/>
                    <a:pt x="13428" y="19248"/>
                  </a:cubicBezTo>
                  <a:cubicBezTo>
                    <a:pt x="13420" y="19245"/>
                    <a:pt x="13412" y="19244"/>
                    <a:pt x="13404" y="19244"/>
                  </a:cubicBezTo>
                  <a:cubicBezTo>
                    <a:pt x="13370" y="19244"/>
                    <a:pt x="13338" y="19265"/>
                    <a:pt x="13327" y="19299"/>
                  </a:cubicBezTo>
                  <a:lnTo>
                    <a:pt x="10121" y="28316"/>
                  </a:lnTo>
                  <a:lnTo>
                    <a:pt x="10121" y="19405"/>
                  </a:lnTo>
                  <a:lnTo>
                    <a:pt x="12301" y="12365"/>
                  </a:lnTo>
                  <a:cubicBezTo>
                    <a:pt x="12315" y="12324"/>
                    <a:pt x="12291" y="12278"/>
                    <a:pt x="12250" y="12263"/>
                  </a:cubicBezTo>
                  <a:cubicBezTo>
                    <a:pt x="12242" y="12261"/>
                    <a:pt x="12234" y="12260"/>
                    <a:pt x="12227" y="12260"/>
                  </a:cubicBezTo>
                  <a:cubicBezTo>
                    <a:pt x="12189" y="12260"/>
                    <a:pt x="12156" y="12285"/>
                    <a:pt x="12148" y="12319"/>
                  </a:cubicBezTo>
                  <a:lnTo>
                    <a:pt x="10121" y="18855"/>
                  </a:lnTo>
                  <a:lnTo>
                    <a:pt x="10121" y="11890"/>
                  </a:lnTo>
                  <a:lnTo>
                    <a:pt x="11460" y="7368"/>
                  </a:lnTo>
                  <a:cubicBezTo>
                    <a:pt x="11474" y="7326"/>
                    <a:pt x="11447" y="7280"/>
                    <a:pt x="11405" y="7266"/>
                  </a:cubicBezTo>
                  <a:cubicBezTo>
                    <a:pt x="11397" y="7264"/>
                    <a:pt x="11390" y="7262"/>
                    <a:pt x="11383" y="7262"/>
                  </a:cubicBezTo>
                  <a:cubicBezTo>
                    <a:pt x="11348" y="7262"/>
                    <a:pt x="11315" y="7287"/>
                    <a:pt x="11304" y="7321"/>
                  </a:cubicBezTo>
                  <a:lnTo>
                    <a:pt x="10121" y="11317"/>
                  </a:lnTo>
                  <a:lnTo>
                    <a:pt x="10121" y="6892"/>
                  </a:lnTo>
                  <a:lnTo>
                    <a:pt x="11003" y="4661"/>
                  </a:lnTo>
                  <a:cubicBezTo>
                    <a:pt x="11017" y="4620"/>
                    <a:pt x="10999" y="4569"/>
                    <a:pt x="10957" y="4554"/>
                  </a:cubicBezTo>
                  <a:cubicBezTo>
                    <a:pt x="10946" y="4550"/>
                    <a:pt x="10935" y="4548"/>
                    <a:pt x="10924" y="4548"/>
                  </a:cubicBezTo>
                  <a:cubicBezTo>
                    <a:pt x="10890" y="4548"/>
                    <a:pt x="10861" y="4569"/>
                    <a:pt x="10850" y="4601"/>
                  </a:cubicBezTo>
                  <a:lnTo>
                    <a:pt x="10121" y="6449"/>
                  </a:lnTo>
                  <a:lnTo>
                    <a:pt x="10121" y="83"/>
                  </a:lnTo>
                  <a:cubicBezTo>
                    <a:pt x="10121" y="37"/>
                    <a:pt x="10084" y="0"/>
                    <a:pt x="10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10635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4958" y="0"/>
                  </a:moveTo>
                  <a:cubicBezTo>
                    <a:pt x="4929" y="0"/>
                    <a:pt x="4899" y="17"/>
                    <a:pt x="4883" y="43"/>
                  </a:cubicBezTo>
                  <a:lnTo>
                    <a:pt x="24" y="9246"/>
                  </a:lnTo>
                  <a:cubicBezTo>
                    <a:pt x="0" y="9288"/>
                    <a:pt x="19" y="9334"/>
                    <a:pt x="56" y="9357"/>
                  </a:cubicBezTo>
                  <a:cubicBezTo>
                    <a:pt x="70" y="9361"/>
                    <a:pt x="84" y="9367"/>
                    <a:pt x="98" y="9367"/>
                  </a:cubicBezTo>
                  <a:cubicBezTo>
                    <a:pt x="126" y="9367"/>
                    <a:pt x="153" y="9353"/>
                    <a:pt x="167" y="9325"/>
                  </a:cubicBezTo>
                  <a:lnTo>
                    <a:pt x="5031" y="121"/>
                  </a:lnTo>
                  <a:cubicBezTo>
                    <a:pt x="5049" y="79"/>
                    <a:pt x="5036" y="29"/>
                    <a:pt x="4994" y="10"/>
                  </a:cubicBezTo>
                  <a:cubicBezTo>
                    <a:pt x="4982" y="3"/>
                    <a:pt x="4970" y="0"/>
                    <a:pt x="4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22"/>
          <p:cNvGrpSpPr/>
          <p:nvPr/>
        </p:nvGrpSpPr>
        <p:grpSpPr>
          <a:xfrm flipH="1">
            <a:off x="-87484" y="2867323"/>
            <a:ext cx="774755" cy="2276133"/>
            <a:chOff x="563100" y="238225"/>
            <a:chExt cx="666800" cy="1958975"/>
          </a:xfrm>
        </p:grpSpPr>
        <p:sp>
          <p:nvSpPr>
            <p:cNvPr id="193" name="Google Shape;193;p22"/>
            <p:cNvSpPr/>
            <p:nvPr/>
          </p:nvSpPr>
          <p:spPr>
            <a:xfrm>
              <a:off x="563100" y="238225"/>
              <a:ext cx="666800" cy="1956900"/>
            </a:xfrm>
            <a:custGeom>
              <a:rect b="b" l="l" r="r" t="t"/>
              <a:pathLst>
                <a:path extrusionOk="0" h="78276" w="26672">
                  <a:moveTo>
                    <a:pt x="13193" y="0"/>
                  </a:moveTo>
                  <a:lnTo>
                    <a:pt x="1" y="78276"/>
                  </a:lnTo>
                  <a:lnTo>
                    <a:pt x="26672" y="78276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rotWithShape="0" algn="bl" dir="2400000" dist="28575">
                <a:schemeClr val="dk2">
                  <a:alpha val="7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6031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94" y="0"/>
                  </a:moveTo>
                  <a:cubicBezTo>
                    <a:pt x="81" y="0"/>
                    <a:pt x="68" y="3"/>
                    <a:pt x="56" y="10"/>
                  </a:cubicBezTo>
                  <a:cubicBezTo>
                    <a:pt x="14" y="29"/>
                    <a:pt x="0" y="79"/>
                    <a:pt x="22" y="121"/>
                  </a:cubicBezTo>
                  <a:lnTo>
                    <a:pt x="4883" y="9325"/>
                  </a:lnTo>
                  <a:cubicBezTo>
                    <a:pt x="4896" y="9353"/>
                    <a:pt x="4924" y="9367"/>
                    <a:pt x="4956" y="9367"/>
                  </a:cubicBezTo>
                  <a:cubicBezTo>
                    <a:pt x="4970" y="9367"/>
                    <a:pt x="4979" y="9361"/>
                    <a:pt x="4993" y="9357"/>
                  </a:cubicBezTo>
                  <a:cubicBezTo>
                    <a:pt x="5034" y="9334"/>
                    <a:pt x="5049" y="9288"/>
                    <a:pt x="5026" y="9246"/>
                  </a:cubicBezTo>
                  <a:lnTo>
                    <a:pt x="167" y="43"/>
                  </a:lnTo>
                  <a:cubicBezTo>
                    <a:pt x="150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645563" y="253950"/>
              <a:ext cx="501875" cy="1943250"/>
            </a:xfrm>
            <a:custGeom>
              <a:rect b="b" l="l" r="r" t="t"/>
              <a:pathLst>
                <a:path extrusionOk="0" h="77730" w="20075">
                  <a:moveTo>
                    <a:pt x="10038" y="0"/>
                  </a:moveTo>
                  <a:cubicBezTo>
                    <a:pt x="9991" y="0"/>
                    <a:pt x="9954" y="37"/>
                    <a:pt x="9954" y="83"/>
                  </a:cubicBezTo>
                  <a:lnTo>
                    <a:pt x="9954" y="6449"/>
                  </a:lnTo>
                  <a:lnTo>
                    <a:pt x="9229" y="4601"/>
                  </a:lnTo>
                  <a:cubicBezTo>
                    <a:pt x="9215" y="4569"/>
                    <a:pt x="9185" y="4548"/>
                    <a:pt x="9153" y="4548"/>
                  </a:cubicBezTo>
                  <a:cubicBezTo>
                    <a:pt x="9143" y="4548"/>
                    <a:pt x="9133" y="4550"/>
                    <a:pt x="9123" y="4554"/>
                  </a:cubicBezTo>
                  <a:cubicBezTo>
                    <a:pt x="9081" y="4569"/>
                    <a:pt x="9059" y="4620"/>
                    <a:pt x="9076" y="4661"/>
                  </a:cubicBezTo>
                  <a:lnTo>
                    <a:pt x="9954" y="6892"/>
                  </a:lnTo>
                  <a:lnTo>
                    <a:pt x="9954" y="11317"/>
                  </a:lnTo>
                  <a:lnTo>
                    <a:pt x="8772" y="7321"/>
                  </a:lnTo>
                  <a:cubicBezTo>
                    <a:pt x="8761" y="7287"/>
                    <a:pt x="8730" y="7262"/>
                    <a:pt x="8694" y="7262"/>
                  </a:cubicBezTo>
                  <a:cubicBezTo>
                    <a:pt x="8686" y="7262"/>
                    <a:pt x="8679" y="7264"/>
                    <a:pt x="8671" y="7266"/>
                  </a:cubicBezTo>
                  <a:cubicBezTo>
                    <a:pt x="8629" y="7280"/>
                    <a:pt x="8605" y="7326"/>
                    <a:pt x="8615" y="7368"/>
                  </a:cubicBezTo>
                  <a:lnTo>
                    <a:pt x="9954" y="11890"/>
                  </a:lnTo>
                  <a:lnTo>
                    <a:pt x="9954" y="18855"/>
                  </a:lnTo>
                  <a:lnTo>
                    <a:pt x="7931" y="12319"/>
                  </a:lnTo>
                  <a:cubicBezTo>
                    <a:pt x="7919" y="12285"/>
                    <a:pt x="7886" y="12260"/>
                    <a:pt x="7851" y="12260"/>
                  </a:cubicBezTo>
                  <a:cubicBezTo>
                    <a:pt x="7844" y="12260"/>
                    <a:pt x="7837" y="12261"/>
                    <a:pt x="7829" y="12263"/>
                  </a:cubicBezTo>
                  <a:cubicBezTo>
                    <a:pt x="7784" y="12278"/>
                    <a:pt x="7761" y="12324"/>
                    <a:pt x="7774" y="12365"/>
                  </a:cubicBezTo>
                  <a:lnTo>
                    <a:pt x="9954" y="19405"/>
                  </a:lnTo>
                  <a:lnTo>
                    <a:pt x="9954" y="28316"/>
                  </a:lnTo>
                  <a:lnTo>
                    <a:pt x="6753" y="19299"/>
                  </a:lnTo>
                  <a:cubicBezTo>
                    <a:pt x="6742" y="19265"/>
                    <a:pt x="6707" y="19244"/>
                    <a:pt x="6672" y="19244"/>
                  </a:cubicBezTo>
                  <a:cubicBezTo>
                    <a:pt x="6664" y="19244"/>
                    <a:pt x="6655" y="19245"/>
                    <a:pt x="6648" y="19248"/>
                  </a:cubicBezTo>
                  <a:cubicBezTo>
                    <a:pt x="6605" y="19262"/>
                    <a:pt x="6582" y="19313"/>
                    <a:pt x="6597" y="19354"/>
                  </a:cubicBezTo>
                  <a:lnTo>
                    <a:pt x="9954" y="28805"/>
                  </a:lnTo>
                  <a:lnTo>
                    <a:pt x="9954" y="39550"/>
                  </a:lnTo>
                  <a:lnTo>
                    <a:pt x="5395" y="27350"/>
                  </a:lnTo>
                  <a:cubicBezTo>
                    <a:pt x="5381" y="27318"/>
                    <a:pt x="5350" y="27300"/>
                    <a:pt x="5317" y="27300"/>
                  </a:cubicBezTo>
                  <a:cubicBezTo>
                    <a:pt x="5308" y="27300"/>
                    <a:pt x="5298" y="27301"/>
                    <a:pt x="5289" y="27304"/>
                  </a:cubicBezTo>
                  <a:cubicBezTo>
                    <a:pt x="5247" y="27318"/>
                    <a:pt x="5224" y="27368"/>
                    <a:pt x="5243" y="27410"/>
                  </a:cubicBezTo>
                  <a:lnTo>
                    <a:pt x="9954" y="40016"/>
                  </a:lnTo>
                  <a:lnTo>
                    <a:pt x="9954" y="52391"/>
                  </a:lnTo>
                  <a:lnTo>
                    <a:pt x="3821" y="36680"/>
                  </a:lnTo>
                  <a:cubicBezTo>
                    <a:pt x="3809" y="36649"/>
                    <a:pt x="3776" y="36630"/>
                    <a:pt x="3743" y="36630"/>
                  </a:cubicBezTo>
                  <a:cubicBezTo>
                    <a:pt x="3733" y="36630"/>
                    <a:pt x="3723" y="36632"/>
                    <a:pt x="3714" y="36635"/>
                  </a:cubicBezTo>
                  <a:cubicBezTo>
                    <a:pt x="3672" y="36653"/>
                    <a:pt x="3654" y="36699"/>
                    <a:pt x="3668" y="36741"/>
                  </a:cubicBezTo>
                  <a:lnTo>
                    <a:pt x="9954" y="52838"/>
                  </a:lnTo>
                  <a:lnTo>
                    <a:pt x="9954" y="65791"/>
                  </a:lnTo>
                  <a:lnTo>
                    <a:pt x="2009" y="47416"/>
                  </a:lnTo>
                  <a:cubicBezTo>
                    <a:pt x="1999" y="47385"/>
                    <a:pt x="1969" y="47367"/>
                    <a:pt x="1937" y="47367"/>
                  </a:cubicBezTo>
                  <a:cubicBezTo>
                    <a:pt x="1925" y="47367"/>
                    <a:pt x="1914" y="47369"/>
                    <a:pt x="1903" y="47374"/>
                  </a:cubicBezTo>
                  <a:cubicBezTo>
                    <a:pt x="1862" y="47393"/>
                    <a:pt x="1843" y="47440"/>
                    <a:pt x="1862" y="47481"/>
                  </a:cubicBezTo>
                  <a:lnTo>
                    <a:pt x="9954" y="66203"/>
                  </a:lnTo>
                  <a:lnTo>
                    <a:pt x="9954" y="77309"/>
                  </a:lnTo>
                  <a:lnTo>
                    <a:pt x="167" y="58336"/>
                  </a:lnTo>
                  <a:cubicBezTo>
                    <a:pt x="154" y="58310"/>
                    <a:pt x="125" y="58293"/>
                    <a:pt x="97" y="58293"/>
                  </a:cubicBezTo>
                  <a:cubicBezTo>
                    <a:pt x="84" y="58293"/>
                    <a:pt x="71" y="58297"/>
                    <a:pt x="60" y="58304"/>
                  </a:cubicBezTo>
                  <a:cubicBezTo>
                    <a:pt x="18" y="58322"/>
                    <a:pt x="0" y="58373"/>
                    <a:pt x="24" y="58415"/>
                  </a:cubicBezTo>
                  <a:lnTo>
                    <a:pt x="9963" y="77683"/>
                  </a:lnTo>
                  <a:lnTo>
                    <a:pt x="9968" y="77688"/>
                  </a:lnTo>
                  <a:cubicBezTo>
                    <a:pt x="9973" y="77692"/>
                    <a:pt x="9973" y="77697"/>
                    <a:pt x="9978" y="77702"/>
                  </a:cubicBezTo>
                  <a:cubicBezTo>
                    <a:pt x="9982" y="77707"/>
                    <a:pt x="9987" y="77711"/>
                    <a:pt x="9991" y="77711"/>
                  </a:cubicBezTo>
                  <a:cubicBezTo>
                    <a:pt x="9996" y="77716"/>
                    <a:pt x="9996" y="77716"/>
                    <a:pt x="10001" y="77720"/>
                  </a:cubicBezTo>
                  <a:lnTo>
                    <a:pt x="10005" y="77720"/>
                  </a:lnTo>
                  <a:cubicBezTo>
                    <a:pt x="10014" y="77724"/>
                    <a:pt x="10023" y="77730"/>
                    <a:pt x="10038" y="77730"/>
                  </a:cubicBezTo>
                  <a:cubicBezTo>
                    <a:pt x="10051" y="77730"/>
                    <a:pt x="10061" y="77724"/>
                    <a:pt x="10074" y="77720"/>
                  </a:cubicBezTo>
                  <a:lnTo>
                    <a:pt x="10079" y="77720"/>
                  </a:lnTo>
                  <a:cubicBezTo>
                    <a:pt x="10079" y="77716"/>
                    <a:pt x="10084" y="77716"/>
                    <a:pt x="10084" y="77711"/>
                  </a:cubicBezTo>
                  <a:cubicBezTo>
                    <a:pt x="10089" y="77711"/>
                    <a:pt x="10093" y="77707"/>
                    <a:pt x="10098" y="77702"/>
                  </a:cubicBezTo>
                  <a:cubicBezTo>
                    <a:pt x="10102" y="77697"/>
                    <a:pt x="10102" y="77692"/>
                    <a:pt x="10106" y="77688"/>
                  </a:cubicBezTo>
                  <a:cubicBezTo>
                    <a:pt x="10106" y="77688"/>
                    <a:pt x="10112" y="77688"/>
                    <a:pt x="10112" y="77683"/>
                  </a:cubicBezTo>
                  <a:lnTo>
                    <a:pt x="20052" y="58415"/>
                  </a:lnTo>
                  <a:cubicBezTo>
                    <a:pt x="20075" y="58373"/>
                    <a:pt x="20056" y="58322"/>
                    <a:pt x="20020" y="58304"/>
                  </a:cubicBezTo>
                  <a:cubicBezTo>
                    <a:pt x="20007" y="58297"/>
                    <a:pt x="19993" y="58293"/>
                    <a:pt x="19980" y="58293"/>
                  </a:cubicBezTo>
                  <a:cubicBezTo>
                    <a:pt x="19950" y="58293"/>
                    <a:pt x="19922" y="58310"/>
                    <a:pt x="19909" y="58336"/>
                  </a:cubicBezTo>
                  <a:lnTo>
                    <a:pt x="10121" y="77309"/>
                  </a:lnTo>
                  <a:lnTo>
                    <a:pt x="10121" y="66203"/>
                  </a:lnTo>
                  <a:lnTo>
                    <a:pt x="18214" y="47481"/>
                  </a:lnTo>
                  <a:cubicBezTo>
                    <a:pt x="18232" y="47440"/>
                    <a:pt x="18214" y="47393"/>
                    <a:pt x="18171" y="47374"/>
                  </a:cubicBezTo>
                  <a:cubicBezTo>
                    <a:pt x="18161" y="47369"/>
                    <a:pt x="18150" y="47367"/>
                    <a:pt x="18139" y="47367"/>
                  </a:cubicBezTo>
                  <a:cubicBezTo>
                    <a:pt x="18108" y="47367"/>
                    <a:pt x="18079" y="47385"/>
                    <a:pt x="18066" y="47416"/>
                  </a:cubicBezTo>
                  <a:lnTo>
                    <a:pt x="10121" y="65791"/>
                  </a:lnTo>
                  <a:lnTo>
                    <a:pt x="10121" y="52838"/>
                  </a:lnTo>
                  <a:lnTo>
                    <a:pt x="16408" y="36741"/>
                  </a:lnTo>
                  <a:cubicBezTo>
                    <a:pt x="16421" y="36699"/>
                    <a:pt x="16403" y="36653"/>
                    <a:pt x="16361" y="36635"/>
                  </a:cubicBezTo>
                  <a:cubicBezTo>
                    <a:pt x="16352" y="36632"/>
                    <a:pt x="16342" y="36630"/>
                    <a:pt x="16333" y="36630"/>
                  </a:cubicBezTo>
                  <a:cubicBezTo>
                    <a:pt x="16301" y="36630"/>
                    <a:pt x="16269" y="36649"/>
                    <a:pt x="16255" y="36680"/>
                  </a:cubicBezTo>
                  <a:lnTo>
                    <a:pt x="10121" y="52391"/>
                  </a:lnTo>
                  <a:lnTo>
                    <a:pt x="10121" y="40016"/>
                  </a:lnTo>
                  <a:lnTo>
                    <a:pt x="14837" y="27410"/>
                  </a:lnTo>
                  <a:cubicBezTo>
                    <a:pt x="14851" y="27368"/>
                    <a:pt x="14828" y="27318"/>
                    <a:pt x="14786" y="27304"/>
                  </a:cubicBezTo>
                  <a:cubicBezTo>
                    <a:pt x="14777" y="27301"/>
                    <a:pt x="14768" y="27300"/>
                    <a:pt x="14758" y="27300"/>
                  </a:cubicBezTo>
                  <a:cubicBezTo>
                    <a:pt x="14726" y="27300"/>
                    <a:pt x="14694" y="27318"/>
                    <a:pt x="14679" y="27350"/>
                  </a:cubicBezTo>
                  <a:lnTo>
                    <a:pt x="10121" y="39550"/>
                  </a:lnTo>
                  <a:lnTo>
                    <a:pt x="10121" y="28805"/>
                  </a:lnTo>
                  <a:lnTo>
                    <a:pt x="13479" y="19354"/>
                  </a:lnTo>
                  <a:cubicBezTo>
                    <a:pt x="13493" y="19313"/>
                    <a:pt x="13470" y="19262"/>
                    <a:pt x="13428" y="19248"/>
                  </a:cubicBezTo>
                  <a:cubicBezTo>
                    <a:pt x="13420" y="19245"/>
                    <a:pt x="13412" y="19244"/>
                    <a:pt x="13404" y="19244"/>
                  </a:cubicBezTo>
                  <a:cubicBezTo>
                    <a:pt x="13370" y="19244"/>
                    <a:pt x="13338" y="19265"/>
                    <a:pt x="13327" y="19299"/>
                  </a:cubicBezTo>
                  <a:lnTo>
                    <a:pt x="10121" y="28316"/>
                  </a:lnTo>
                  <a:lnTo>
                    <a:pt x="10121" y="19405"/>
                  </a:lnTo>
                  <a:lnTo>
                    <a:pt x="12301" y="12365"/>
                  </a:lnTo>
                  <a:cubicBezTo>
                    <a:pt x="12315" y="12324"/>
                    <a:pt x="12291" y="12278"/>
                    <a:pt x="12250" y="12263"/>
                  </a:cubicBezTo>
                  <a:cubicBezTo>
                    <a:pt x="12242" y="12261"/>
                    <a:pt x="12234" y="12260"/>
                    <a:pt x="12227" y="12260"/>
                  </a:cubicBezTo>
                  <a:cubicBezTo>
                    <a:pt x="12189" y="12260"/>
                    <a:pt x="12156" y="12285"/>
                    <a:pt x="12148" y="12319"/>
                  </a:cubicBezTo>
                  <a:lnTo>
                    <a:pt x="10121" y="18855"/>
                  </a:lnTo>
                  <a:lnTo>
                    <a:pt x="10121" y="11890"/>
                  </a:lnTo>
                  <a:lnTo>
                    <a:pt x="11460" y="7368"/>
                  </a:lnTo>
                  <a:cubicBezTo>
                    <a:pt x="11474" y="7326"/>
                    <a:pt x="11447" y="7280"/>
                    <a:pt x="11405" y="7266"/>
                  </a:cubicBezTo>
                  <a:cubicBezTo>
                    <a:pt x="11397" y="7264"/>
                    <a:pt x="11390" y="7262"/>
                    <a:pt x="11383" y="7262"/>
                  </a:cubicBezTo>
                  <a:cubicBezTo>
                    <a:pt x="11348" y="7262"/>
                    <a:pt x="11315" y="7287"/>
                    <a:pt x="11304" y="7321"/>
                  </a:cubicBezTo>
                  <a:lnTo>
                    <a:pt x="10121" y="11317"/>
                  </a:lnTo>
                  <a:lnTo>
                    <a:pt x="10121" y="6892"/>
                  </a:lnTo>
                  <a:lnTo>
                    <a:pt x="11003" y="4661"/>
                  </a:lnTo>
                  <a:cubicBezTo>
                    <a:pt x="11017" y="4620"/>
                    <a:pt x="10999" y="4569"/>
                    <a:pt x="10957" y="4554"/>
                  </a:cubicBezTo>
                  <a:cubicBezTo>
                    <a:pt x="10946" y="4550"/>
                    <a:pt x="10935" y="4548"/>
                    <a:pt x="10924" y="4548"/>
                  </a:cubicBezTo>
                  <a:cubicBezTo>
                    <a:pt x="10890" y="4548"/>
                    <a:pt x="10861" y="4569"/>
                    <a:pt x="10850" y="4601"/>
                  </a:cubicBezTo>
                  <a:lnTo>
                    <a:pt x="10121" y="6449"/>
                  </a:lnTo>
                  <a:lnTo>
                    <a:pt x="10121" y="83"/>
                  </a:lnTo>
                  <a:cubicBezTo>
                    <a:pt x="10121" y="37"/>
                    <a:pt x="10084" y="0"/>
                    <a:pt x="10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1063588" y="1963025"/>
              <a:ext cx="126225" cy="234175"/>
            </a:xfrm>
            <a:custGeom>
              <a:rect b="b" l="l" r="r" t="t"/>
              <a:pathLst>
                <a:path extrusionOk="0" h="9367" w="5049">
                  <a:moveTo>
                    <a:pt x="4958" y="0"/>
                  </a:moveTo>
                  <a:cubicBezTo>
                    <a:pt x="4929" y="0"/>
                    <a:pt x="4899" y="17"/>
                    <a:pt x="4883" y="43"/>
                  </a:cubicBezTo>
                  <a:lnTo>
                    <a:pt x="24" y="9246"/>
                  </a:lnTo>
                  <a:cubicBezTo>
                    <a:pt x="0" y="9288"/>
                    <a:pt x="19" y="9334"/>
                    <a:pt x="56" y="9357"/>
                  </a:cubicBezTo>
                  <a:cubicBezTo>
                    <a:pt x="70" y="9361"/>
                    <a:pt x="84" y="9367"/>
                    <a:pt x="98" y="9367"/>
                  </a:cubicBezTo>
                  <a:cubicBezTo>
                    <a:pt x="126" y="9367"/>
                    <a:pt x="153" y="9353"/>
                    <a:pt x="167" y="9325"/>
                  </a:cubicBezTo>
                  <a:lnTo>
                    <a:pt x="5031" y="121"/>
                  </a:lnTo>
                  <a:cubicBezTo>
                    <a:pt x="5049" y="79"/>
                    <a:pt x="5036" y="29"/>
                    <a:pt x="4994" y="10"/>
                  </a:cubicBezTo>
                  <a:cubicBezTo>
                    <a:pt x="4982" y="3"/>
                    <a:pt x="4970" y="0"/>
                    <a:pt x="4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22"/>
          <p:cNvSpPr/>
          <p:nvPr/>
        </p:nvSpPr>
        <p:spPr>
          <a:xfrm>
            <a:off x="2866572" y="-189475"/>
            <a:ext cx="872625" cy="101334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1261950" y="901142"/>
            <a:ext cx="491712" cy="571000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304325" y="1558425"/>
            <a:ext cx="272663" cy="3166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230013" y="294914"/>
            <a:ext cx="421294" cy="489166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"/>
          <p:cNvSpPr/>
          <p:nvPr/>
        </p:nvSpPr>
        <p:spPr>
          <a:xfrm>
            <a:off x="1508050" y="4608572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5178413" y="4764389"/>
            <a:ext cx="421294" cy="489166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2"/>
          <p:cNvSpPr/>
          <p:nvPr/>
        </p:nvSpPr>
        <p:spPr>
          <a:xfrm>
            <a:off x="7282250" y="1472139"/>
            <a:ext cx="421294" cy="489166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7394175" y="424872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7591625" y="3890759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8567096" y="1756518"/>
            <a:ext cx="630424" cy="73197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/>
          <p:nvPr/>
        </p:nvSpPr>
        <p:spPr>
          <a:xfrm>
            <a:off x="3711275" y="1991175"/>
            <a:ext cx="1721400" cy="1721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1438" rotWithShape="0" algn="bl" dir="2400000" dist="38100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OUR PRESS VALUES</a:t>
            </a:r>
            <a:endParaRPr/>
          </a:p>
        </p:txBody>
      </p:sp>
      <p:sp>
        <p:nvSpPr>
          <p:cNvPr id="213" name="Google Shape;213;p23"/>
          <p:cNvSpPr txBox="1"/>
          <p:nvPr/>
        </p:nvSpPr>
        <p:spPr>
          <a:xfrm>
            <a:off x="4020275" y="2418383"/>
            <a:ext cx="11034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Have fun!</a:t>
            </a:r>
            <a:endParaRPr sz="23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723900" y="1491425"/>
            <a:ext cx="2201100" cy="375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Meet Deadlines</a:t>
            </a:r>
            <a:endParaRPr sz="23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422350" y="1991175"/>
            <a:ext cx="25026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If there is a deadline you need to meet it unless there is a </a:t>
            </a:r>
            <a:r>
              <a:rPr lang="en" sz="17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special</a:t>
            </a:r>
            <a:r>
              <a:rPr lang="en" sz="17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circumstance</a:t>
            </a:r>
            <a:endParaRPr sz="17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723900" y="3297975"/>
            <a:ext cx="2201100" cy="375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Take </a:t>
            </a:r>
            <a:r>
              <a:rPr lang="en" sz="23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Articles</a:t>
            </a:r>
            <a:endParaRPr sz="23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224950" y="3671475"/>
            <a:ext cx="27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When we need an </a:t>
            </a:r>
            <a:r>
              <a:rPr lang="en"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article</a:t>
            </a:r>
            <a:r>
              <a:rPr lang="en"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"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covered we will assign it to someone</a:t>
            </a:r>
            <a:endParaRPr sz="16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6219000" y="1491425"/>
            <a:ext cx="2201100" cy="375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Be Prompt</a:t>
            </a:r>
            <a:endParaRPr sz="23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6219000" y="1864913"/>
            <a:ext cx="220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Answer our messages with urgency. Respond.</a:t>
            </a:r>
            <a:endParaRPr sz="16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6219000" y="3297975"/>
            <a:ext cx="2201100" cy="375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Communicate</a:t>
            </a:r>
            <a:endParaRPr sz="23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6219000" y="3841750"/>
            <a:ext cx="27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Ask for help, speak up, share your ideas, talk to your team/editor</a:t>
            </a:r>
            <a:endParaRPr sz="16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5348688" y="1587475"/>
            <a:ext cx="746700" cy="746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38100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"/>
          <p:cNvSpPr/>
          <p:nvPr/>
        </p:nvSpPr>
        <p:spPr>
          <a:xfrm>
            <a:off x="5348688" y="3376063"/>
            <a:ext cx="746700" cy="746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38100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3048600" y="1587475"/>
            <a:ext cx="746700" cy="746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38100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>
            <a:off x="3048600" y="3376063"/>
            <a:ext cx="746700" cy="746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38100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"/>
          <p:cNvSpPr/>
          <p:nvPr/>
        </p:nvSpPr>
        <p:spPr>
          <a:xfrm>
            <a:off x="299262" y="1365100"/>
            <a:ext cx="272663" cy="3166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3"/>
          <p:cNvSpPr/>
          <p:nvPr/>
        </p:nvSpPr>
        <p:spPr>
          <a:xfrm>
            <a:off x="224950" y="101589"/>
            <a:ext cx="421294" cy="489166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451237" y="4752200"/>
            <a:ext cx="272663" cy="3166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224953" y="4206246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1280950" y="4584853"/>
            <a:ext cx="560969" cy="6512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"/>
          <p:cNvSpPr/>
          <p:nvPr/>
        </p:nvSpPr>
        <p:spPr>
          <a:xfrm>
            <a:off x="7115525" y="-135327"/>
            <a:ext cx="746693" cy="86691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8716025" y="2081403"/>
            <a:ext cx="560969" cy="6512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8582675" y="677613"/>
            <a:ext cx="437446" cy="5078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8332053" y="231546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23"/>
          <p:cNvGrpSpPr/>
          <p:nvPr/>
        </p:nvGrpSpPr>
        <p:grpSpPr>
          <a:xfrm>
            <a:off x="3203233" y="3557152"/>
            <a:ext cx="437436" cy="384221"/>
            <a:chOff x="3983200" y="3766925"/>
            <a:chExt cx="324075" cy="284650"/>
          </a:xfrm>
        </p:grpSpPr>
        <p:sp>
          <p:nvSpPr>
            <p:cNvPr id="236" name="Google Shape;236;p23"/>
            <p:cNvSpPr/>
            <p:nvPr/>
          </p:nvSpPr>
          <p:spPr>
            <a:xfrm>
              <a:off x="3983425" y="3766925"/>
              <a:ext cx="246775" cy="132900"/>
            </a:xfrm>
            <a:custGeom>
              <a:rect b="b" l="l" r="r" t="t"/>
              <a:pathLst>
                <a:path extrusionOk="0" h="5316" w="9871">
                  <a:moveTo>
                    <a:pt x="2658" y="1"/>
                  </a:moveTo>
                  <a:cubicBezTo>
                    <a:pt x="1193" y="1"/>
                    <a:pt x="1" y="1194"/>
                    <a:pt x="1" y="2659"/>
                  </a:cubicBezTo>
                  <a:cubicBezTo>
                    <a:pt x="1" y="4124"/>
                    <a:pt x="1193" y="5316"/>
                    <a:pt x="2658" y="5316"/>
                  </a:cubicBezTo>
                  <a:cubicBezTo>
                    <a:pt x="3630" y="5316"/>
                    <a:pt x="4472" y="4787"/>
                    <a:pt x="4936" y="4006"/>
                  </a:cubicBezTo>
                  <a:cubicBezTo>
                    <a:pt x="5399" y="4787"/>
                    <a:pt x="6242" y="5316"/>
                    <a:pt x="7213" y="5316"/>
                  </a:cubicBezTo>
                  <a:cubicBezTo>
                    <a:pt x="8678" y="5316"/>
                    <a:pt x="9870" y="4124"/>
                    <a:pt x="9870" y="2659"/>
                  </a:cubicBezTo>
                  <a:cubicBezTo>
                    <a:pt x="9870" y="1194"/>
                    <a:pt x="8678" y="1"/>
                    <a:pt x="7213" y="1"/>
                  </a:cubicBezTo>
                  <a:cubicBezTo>
                    <a:pt x="6242" y="1"/>
                    <a:pt x="5399" y="532"/>
                    <a:pt x="4936" y="1312"/>
                  </a:cubicBezTo>
                  <a:cubicBezTo>
                    <a:pt x="4472" y="532"/>
                    <a:pt x="3630" y="1"/>
                    <a:pt x="2658" y="1"/>
                  </a:cubicBez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4106875" y="3766925"/>
              <a:ext cx="123400" cy="132900"/>
            </a:xfrm>
            <a:custGeom>
              <a:rect b="b" l="l" r="r" t="t"/>
              <a:pathLst>
                <a:path extrusionOk="0" h="5316" w="4936">
                  <a:moveTo>
                    <a:pt x="2278" y="1"/>
                  </a:moveTo>
                  <a:cubicBezTo>
                    <a:pt x="1306" y="1"/>
                    <a:pt x="464" y="532"/>
                    <a:pt x="1" y="1312"/>
                  </a:cubicBezTo>
                  <a:lnTo>
                    <a:pt x="1" y="4006"/>
                  </a:lnTo>
                  <a:cubicBezTo>
                    <a:pt x="464" y="4787"/>
                    <a:pt x="1306" y="5316"/>
                    <a:pt x="2278" y="5316"/>
                  </a:cubicBezTo>
                  <a:cubicBezTo>
                    <a:pt x="3743" y="5316"/>
                    <a:pt x="4935" y="4124"/>
                    <a:pt x="4935" y="2659"/>
                  </a:cubicBezTo>
                  <a:cubicBezTo>
                    <a:pt x="4935" y="1194"/>
                    <a:pt x="3743" y="1"/>
                    <a:pt x="2278" y="1"/>
                  </a:cubicBezTo>
                  <a:close/>
                </a:path>
              </a:pathLst>
            </a:custGeom>
            <a:solidFill>
              <a:srgbClr val="21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4210875" y="3893825"/>
              <a:ext cx="96400" cy="144875"/>
            </a:xfrm>
            <a:custGeom>
              <a:rect b="b" l="l" r="r" t="t"/>
              <a:pathLst>
                <a:path extrusionOk="0" h="5795" w="3856">
                  <a:moveTo>
                    <a:pt x="3855" y="1"/>
                  </a:moveTo>
                  <a:lnTo>
                    <a:pt x="1" y="1901"/>
                  </a:lnTo>
                  <a:lnTo>
                    <a:pt x="1" y="3894"/>
                  </a:lnTo>
                  <a:lnTo>
                    <a:pt x="3855" y="5794"/>
                  </a:lnTo>
                  <a:lnTo>
                    <a:pt x="3855" y="1"/>
                  </a:lnTo>
                  <a:close/>
                </a:path>
              </a:pathLst>
            </a:custGeom>
            <a:solidFill>
              <a:srgbClr val="21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3983200" y="3880900"/>
              <a:ext cx="246875" cy="170675"/>
            </a:xfrm>
            <a:custGeom>
              <a:rect b="b" l="l" r="r" t="t"/>
              <a:pathLst>
                <a:path extrusionOk="0" h="6827" w="9875">
                  <a:moveTo>
                    <a:pt x="1" y="1"/>
                  </a:moveTo>
                  <a:lnTo>
                    <a:pt x="1" y="6827"/>
                  </a:lnTo>
                  <a:lnTo>
                    <a:pt x="9875" y="682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4021400" y="3804900"/>
              <a:ext cx="56975" cy="56975"/>
            </a:xfrm>
            <a:custGeom>
              <a:rect b="b" l="l" r="r" t="t"/>
              <a:pathLst>
                <a:path extrusionOk="0" h="2279" w="2279">
                  <a:moveTo>
                    <a:pt x="1139" y="0"/>
                  </a:moveTo>
                  <a:cubicBezTo>
                    <a:pt x="511" y="0"/>
                    <a:pt x="0" y="511"/>
                    <a:pt x="0" y="1140"/>
                  </a:cubicBezTo>
                  <a:cubicBezTo>
                    <a:pt x="0" y="1767"/>
                    <a:pt x="511" y="2278"/>
                    <a:pt x="1139" y="2278"/>
                  </a:cubicBezTo>
                  <a:cubicBezTo>
                    <a:pt x="1768" y="2278"/>
                    <a:pt x="2278" y="1767"/>
                    <a:pt x="2278" y="1140"/>
                  </a:cubicBezTo>
                  <a:cubicBezTo>
                    <a:pt x="2278" y="511"/>
                    <a:pt x="1768" y="0"/>
                    <a:pt x="1139" y="0"/>
                  </a:cubicBezTo>
                  <a:close/>
                </a:path>
              </a:pathLst>
            </a:custGeom>
            <a:solidFill>
              <a:srgbClr val="F3F5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4135300" y="3804900"/>
              <a:ext cx="56975" cy="56975"/>
            </a:xfrm>
            <a:custGeom>
              <a:rect b="b" l="l" r="r" t="t"/>
              <a:pathLst>
                <a:path extrusionOk="0" h="2279" w="2279">
                  <a:moveTo>
                    <a:pt x="1138" y="0"/>
                  </a:moveTo>
                  <a:cubicBezTo>
                    <a:pt x="511" y="0"/>
                    <a:pt x="0" y="511"/>
                    <a:pt x="0" y="1140"/>
                  </a:cubicBezTo>
                  <a:cubicBezTo>
                    <a:pt x="0" y="1767"/>
                    <a:pt x="511" y="2278"/>
                    <a:pt x="1138" y="2278"/>
                  </a:cubicBezTo>
                  <a:cubicBezTo>
                    <a:pt x="1767" y="2278"/>
                    <a:pt x="2278" y="1767"/>
                    <a:pt x="2278" y="1140"/>
                  </a:cubicBezTo>
                  <a:cubicBezTo>
                    <a:pt x="2278" y="511"/>
                    <a:pt x="1766" y="0"/>
                    <a:pt x="1138" y="0"/>
                  </a:cubicBezTo>
                  <a:close/>
                </a:path>
              </a:pathLst>
            </a:custGeom>
            <a:solidFill>
              <a:srgbClr val="E1E6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4106875" y="3880900"/>
              <a:ext cx="123200" cy="170675"/>
            </a:xfrm>
            <a:custGeom>
              <a:rect b="b" l="l" r="r" t="t"/>
              <a:pathLst>
                <a:path extrusionOk="0" h="6827" w="4928">
                  <a:moveTo>
                    <a:pt x="1" y="1"/>
                  </a:moveTo>
                  <a:lnTo>
                    <a:pt x="1" y="6827"/>
                  </a:lnTo>
                  <a:lnTo>
                    <a:pt x="4928" y="6827"/>
                  </a:lnTo>
                  <a:lnTo>
                    <a:pt x="4928" y="1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4078125" y="3910550"/>
              <a:ext cx="83525" cy="111425"/>
            </a:xfrm>
            <a:custGeom>
              <a:rect b="b" l="l" r="r" t="t"/>
              <a:pathLst>
                <a:path extrusionOk="0" h="4457" w="3341">
                  <a:moveTo>
                    <a:pt x="0" y="0"/>
                  </a:moveTo>
                  <a:lnTo>
                    <a:pt x="0" y="4456"/>
                  </a:lnTo>
                  <a:lnTo>
                    <a:pt x="3341" y="2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2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4106875" y="3929525"/>
              <a:ext cx="55100" cy="73475"/>
            </a:xfrm>
            <a:custGeom>
              <a:rect b="b" l="l" r="r" t="t"/>
              <a:pathLst>
                <a:path extrusionOk="0" h="2939" w="2204">
                  <a:moveTo>
                    <a:pt x="1" y="1"/>
                  </a:moveTo>
                  <a:lnTo>
                    <a:pt x="1" y="2938"/>
                  </a:lnTo>
                  <a:lnTo>
                    <a:pt x="2203" y="14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66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23"/>
          <p:cNvGrpSpPr/>
          <p:nvPr/>
        </p:nvGrpSpPr>
        <p:grpSpPr>
          <a:xfrm>
            <a:off x="3229826" y="1768545"/>
            <a:ext cx="384138" cy="384261"/>
            <a:chOff x="4685325" y="3766925"/>
            <a:chExt cx="314275" cy="314375"/>
          </a:xfrm>
        </p:grpSpPr>
        <p:sp>
          <p:nvSpPr>
            <p:cNvPr id="246" name="Google Shape;246;p23"/>
            <p:cNvSpPr/>
            <p:nvPr/>
          </p:nvSpPr>
          <p:spPr>
            <a:xfrm>
              <a:off x="4685325" y="3766925"/>
              <a:ext cx="301075" cy="301150"/>
            </a:xfrm>
            <a:custGeom>
              <a:rect b="b" l="l" r="r" t="t"/>
              <a:pathLst>
                <a:path extrusionOk="0" h="12046" w="12043">
                  <a:moveTo>
                    <a:pt x="0" y="1"/>
                  </a:moveTo>
                  <a:lnTo>
                    <a:pt x="3616" y="12045"/>
                  </a:lnTo>
                  <a:lnTo>
                    <a:pt x="5455" y="7736"/>
                  </a:lnTo>
                  <a:lnTo>
                    <a:pt x="3152" y="3153"/>
                  </a:lnTo>
                  <a:lnTo>
                    <a:pt x="7736" y="5455"/>
                  </a:lnTo>
                  <a:lnTo>
                    <a:pt x="12043" y="36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992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4907150" y="3988850"/>
              <a:ext cx="92450" cy="92450"/>
            </a:xfrm>
            <a:custGeom>
              <a:rect b="b" l="l" r="r" t="t"/>
              <a:pathLst>
                <a:path extrusionOk="0" h="3698" w="3698">
                  <a:moveTo>
                    <a:pt x="522" y="1"/>
                  </a:moveTo>
                  <a:lnTo>
                    <a:pt x="1" y="522"/>
                  </a:lnTo>
                  <a:lnTo>
                    <a:pt x="3176" y="3697"/>
                  </a:lnTo>
                  <a:lnTo>
                    <a:pt x="3698" y="3176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920300" y="3923900"/>
              <a:ext cx="78200" cy="78125"/>
            </a:xfrm>
            <a:custGeom>
              <a:rect b="b" l="l" r="r" t="t"/>
              <a:pathLst>
                <a:path extrusionOk="0" h="3125" w="3128">
                  <a:moveTo>
                    <a:pt x="523" y="0"/>
                  </a:moveTo>
                  <a:lnTo>
                    <a:pt x="1" y="520"/>
                  </a:lnTo>
                  <a:lnTo>
                    <a:pt x="2606" y="3125"/>
                  </a:lnTo>
                  <a:lnTo>
                    <a:pt x="3127" y="2605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4842200" y="4002000"/>
              <a:ext cx="78125" cy="78150"/>
            </a:xfrm>
            <a:custGeom>
              <a:rect b="b" l="l" r="r" t="t"/>
              <a:pathLst>
                <a:path extrusionOk="0" h="3126" w="3125">
                  <a:moveTo>
                    <a:pt x="520" y="1"/>
                  </a:moveTo>
                  <a:lnTo>
                    <a:pt x="0" y="521"/>
                  </a:lnTo>
                  <a:lnTo>
                    <a:pt x="2605" y="3125"/>
                  </a:lnTo>
                  <a:lnTo>
                    <a:pt x="3125" y="2605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4913675" y="3988850"/>
              <a:ext cx="85925" cy="85925"/>
            </a:xfrm>
            <a:custGeom>
              <a:rect b="b" l="l" r="r" t="t"/>
              <a:pathLst>
                <a:path extrusionOk="0" h="3437" w="3437">
                  <a:moveTo>
                    <a:pt x="261" y="1"/>
                  </a:moveTo>
                  <a:lnTo>
                    <a:pt x="1" y="261"/>
                  </a:lnTo>
                  <a:lnTo>
                    <a:pt x="3176" y="3437"/>
                  </a:lnTo>
                  <a:lnTo>
                    <a:pt x="3437" y="3176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4685325" y="3766925"/>
              <a:ext cx="301075" cy="136400"/>
            </a:xfrm>
            <a:custGeom>
              <a:rect b="b" l="l" r="r" t="t"/>
              <a:pathLst>
                <a:path extrusionOk="0" h="5456" w="12043">
                  <a:moveTo>
                    <a:pt x="0" y="1"/>
                  </a:moveTo>
                  <a:lnTo>
                    <a:pt x="3151" y="3153"/>
                  </a:lnTo>
                  <a:lnTo>
                    <a:pt x="7736" y="5455"/>
                  </a:lnTo>
                  <a:lnTo>
                    <a:pt x="12043" y="36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66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4698975" y="3780625"/>
              <a:ext cx="194050" cy="194075"/>
            </a:xfrm>
            <a:custGeom>
              <a:rect b="b" l="l" r="r" t="t"/>
              <a:pathLst>
                <a:path extrusionOk="0" h="7763" w="7762">
                  <a:moveTo>
                    <a:pt x="0" y="0"/>
                  </a:moveTo>
                  <a:lnTo>
                    <a:pt x="4907" y="7188"/>
                  </a:lnTo>
                  <a:lnTo>
                    <a:pt x="7762" y="7762"/>
                  </a:lnTo>
                  <a:lnTo>
                    <a:pt x="7190" y="4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6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699000" y="3780625"/>
              <a:ext cx="194025" cy="194075"/>
            </a:xfrm>
            <a:custGeom>
              <a:rect b="b" l="l" r="r" t="t"/>
              <a:pathLst>
                <a:path extrusionOk="0" h="7763" w="7761">
                  <a:moveTo>
                    <a:pt x="1" y="0"/>
                  </a:moveTo>
                  <a:lnTo>
                    <a:pt x="7761" y="7762"/>
                  </a:lnTo>
                  <a:lnTo>
                    <a:pt x="7189" y="49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23"/>
          <p:cNvGrpSpPr/>
          <p:nvPr/>
        </p:nvGrpSpPr>
        <p:grpSpPr>
          <a:xfrm>
            <a:off x="5529975" y="3557241"/>
            <a:ext cx="384161" cy="384043"/>
            <a:chOff x="5387200" y="3766825"/>
            <a:chExt cx="324050" cy="323950"/>
          </a:xfrm>
        </p:grpSpPr>
        <p:sp>
          <p:nvSpPr>
            <p:cNvPr id="255" name="Google Shape;255;p23"/>
            <p:cNvSpPr/>
            <p:nvPr/>
          </p:nvSpPr>
          <p:spPr>
            <a:xfrm>
              <a:off x="5387200" y="3804675"/>
              <a:ext cx="47950" cy="19200"/>
            </a:xfrm>
            <a:custGeom>
              <a:rect b="b" l="l" r="r" t="t"/>
              <a:pathLst>
                <a:path extrusionOk="0" h="768" w="1918">
                  <a:moveTo>
                    <a:pt x="0" y="0"/>
                  </a:moveTo>
                  <a:lnTo>
                    <a:pt x="0" y="767"/>
                  </a:lnTo>
                  <a:lnTo>
                    <a:pt x="1918" y="767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5663300" y="3804675"/>
              <a:ext cx="47950" cy="19200"/>
            </a:xfrm>
            <a:custGeom>
              <a:rect b="b" l="l" r="r" t="t"/>
              <a:pathLst>
                <a:path extrusionOk="0" h="768" w="1918">
                  <a:moveTo>
                    <a:pt x="1" y="0"/>
                  </a:moveTo>
                  <a:lnTo>
                    <a:pt x="1" y="767"/>
                  </a:lnTo>
                  <a:lnTo>
                    <a:pt x="1918" y="767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5425550" y="3766825"/>
              <a:ext cx="246900" cy="323950"/>
            </a:xfrm>
            <a:custGeom>
              <a:rect b="b" l="l" r="r" t="t"/>
              <a:pathLst>
                <a:path extrusionOk="0" h="12958" w="9876">
                  <a:moveTo>
                    <a:pt x="0" y="0"/>
                  </a:moveTo>
                  <a:lnTo>
                    <a:pt x="0" y="12957"/>
                  </a:lnTo>
                  <a:lnTo>
                    <a:pt x="4938" y="9667"/>
                  </a:lnTo>
                  <a:lnTo>
                    <a:pt x="9876" y="12957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5549225" y="3766825"/>
              <a:ext cx="123225" cy="323950"/>
            </a:xfrm>
            <a:custGeom>
              <a:rect b="b" l="l" r="r" t="t"/>
              <a:pathLst>
                <a:path extrusionOk="0" h="12958" w="4929">
                  <a:moveTo>
                    <a:pt x="0" y="0"/>
                  </a:moveTo>
                  <a:lnTo>
                    <a:pt x="0" y="9667"/>
                  </a:lnTo>
                  <a:lnTo>
                    <a:pt x="4929" y="12957"/>
                  </a:lnTo>
                  <a:lnTo>
                    <a:pt x="4929" y="0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5462350" y="3811950"/>
              <a:ext cx="173675" cy="165150"/>
            </a:xfrm>
            <a:custGeom>
              <a:rect b="b" l="l" r="r" t="t"/>
              <a:pathLst>
                <a:path extrusionOk="0" h="6606" w="6947">
                  <a:moveTo>
                    <a:pt x="3474" y="1"/>
                  </a:moveTo>
                  <a:lnTo>
                    <a:pt x="2400" y="2174"/>
                  </a:lnTo>
                  <a:lnTo>
                    <a:pt x="1" y="2522"/>
                  </a:lnTo>
                  <a:lnTo>
                    <a:pt x="1737" y="4216"/>
                  </a:lnTo>
                  <a:lnTo>
                    <a:pt x="1328" y="6606"/>
                  </a:lnTo>
                  <a:lnTo>
                    <a:pt x="3474" y="5477"/>
                  </a:lnTo>
                  <a:lnTo>
                    <a:pt x="5620" y="6604"/>
                  </a:lnTo>
                  <a:lnTo>
                    <a:pt x="5620" y="6604"/>
                  </a:lnTo>
                  <a:lnTo>
                    <a:pt x="5209" y="4216"/>
                  </a:lnTo>
                  <a:lnTo>
                    <a:pt x="6946" y="2522"/>
                  </a:lnTo>
                  <a:lnTo>
                    <a:pt x="4546" y="2174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8992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5549225" y="3811950"/>
              <a:ext cx="86825" cy="165150"/>
            </a:xfrm>
            <a:custGeom>
              <a:rect b="b" l="l" r="r" t="t"/>
              <a:pathLst>
                <a:path extrusionOk="0" h="6606" w="3473">
                  <a:moveTo>
                    <a:pt x="0" y="1"/>
                  </a:moveTo>
                  <a:lnTo>
                    <a:pt x="0" y="5477"/>
                  </a:lnTo>
                  <a:lnTo>
                    <a:pt x="2146" y="6606"/>
                  </a:lnTo>
                  <a:lnTo>
                    <a:pt x="1737" y="4216"/>
                  </a:lnTo>
                  <a:lnTo>
                    <a:pt x="3473" y="2522"/>
                  </a:lnTo>
                  <a:lnTo>
                    <a:pt x="1074" y="2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66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3"/>
          <p:cNvGrpSpPr/>
          <p:nvPr/>
        </p:nvGrpSpPr>
        <p:grpSpPr>
          <a:xfrm>
            <a:off x="5529966" y="1742109"/>
            <a:ext cx="384153" cy="437133"/>
            <a:chOff x="6089075" y="3766925"/>
            <a:chExt cx="284600" cy="323850"/>
          </a:xfrm>
        </p:grpSpPr>
        <p:sp>
          <p:nvSpPr>
            <p:cNvPr id="262" name="Google Shape;262;p23"/>
            <p:cNvSpPr/>
            <p:nvPr/>
          </p:nvSpPr>
          <p:spPr>
            <a:xfrm>
              <a:off x="6202925" y="3766925"/>
              <a:ext cx="56950" cy="57600"/>
            </a:xfrm>
            <a:custGeom>
              <a:rect b="b" l="l" r="r" t="t"/>
              <a:pathLst>
                <a:path extrusionOk="0" h="2304" w="2278">
                  <a:moveTo>
                    <a:pt x="1139" y="786"/>
                  </a:moveTo>
                  <a:cubicBezTo>
                    <a:pt x="1348" y="786"/>
                    <a:pt x="1518" y="955"/>
                    <a:pt x="1518" y="1165"/>
                  </a:cubicBezTo>
                  <a:cubicBezTo>
                    <a:pt x="1518" y="1374"/>
                    <a:pt x="1348" y="1544"/>
                    <a:pt x="1139" y="1544"/>
                  </a:cubicBezTo>
                  <a:cubicBezTo>
                    <a:pt x="929" y="1544"/>
                    <a:pt x="759" y="1374"/>
                    <a:pt x="759" y="1165"/>
                  </a:cubicBezTo>
                  <a:cubicBezTo>
                    <a:pt x="759" y="955"/>
                    <a:pt x="929" y="786"/>
                    <a:pt x="1139" y="786"/>
                  </a:cubicBezTo>
                  <a:close/>
                  <a:moveTo>
                    <a:pt x="1139" y="1"/>
                  </a:moveTo>
                  <a:cubicBezTo>
                    <a:pt x="510" y="1"/>
                    <a:pt x="1" y="538"/>
                    <a:pt x="1" y="1165"/>
                  </a:cubicBezTo>
                  <a:cubicBezTo>
                    <a:pt x="1" y="1792"/>
                    <a:pt x="510" y="2303"/>
                    <a:pt x="1139" y="2303"/>
                  </a:cubicBezTo>
                  <a:cubicBezTo>
                    <a:pt x="1766" y="2303"/>
                    <a:pt x="2277" y="1792"/>
                    <a:pt x="2277" y="1165"/>
                  </a:cubicBezTo>
                  <a:cubicBezTo>
                    <a:pt x="2277" y="538"/>
                    <a:pt x="1766" y="1"/>
                    <a:pt x="1139" y="1"/>
                  </a:cubicBezTo>
                  <a:close/>
                </a:path>
              </a:pathLst>
            </a:custGeom>
            <a:solidFill>
              <a:srgbClr val="6166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6231350" y="3766925"/>
              <a:ext cx="28475" cy="57600"/>
            </a:xfrm>
            <a:custGeom>
              <a:rect b="b" l="l" r="r" t="t"/>
              <a:pathLst>
                <a:path extrusionOk="0" h="2304" w="1139">
                  <a:moveTo>
                    <a:pt x="0" y="1"/>
                  </a:moveTo>
                  <a:lnTo>
                    <a:pt x="0" y="786"/>
                  </a:lnTo>
                  <a:cubicBezTo>
                    <a:pt x="209" y="786"/>
                    <a:pt x="379" y="955"/>
                    <a:pt x="379" y="1165"/>
                  </a:cubicBezTo>
                  <a:cubicBezTo>
                    <a:pt x="379" y="1374"/>
                    <a:pt x="209" y="1544"/>
                    <a:pt x="0" y="1544"/>
                  </a:cubicBezTo>
                  <a:lnTo>
                    <a:pt x="0" y="2303"/>
                  </a:lnTo>
                  <a:cubicBezTo>
                    <a:pt x="628" y="2303"/>
                    <a:pt x="1139" y="1792"/>
                    <a:pt x="1139" y="1165"/>
                  </a:cubicBezTo>
                  <a:cubicBezTo>
                    <a:pt x="1139" y="538"/>
                    <a:pt x="628" y="1"/>
                    <a:pt x="0" y="1"/>
                  </a:cubicBezTo>
                  <a:close/>
                </a:path>
              </a:pathLst>
            </a:custGeom>
            <a:solidFill>
              <a:srgbClr val="6166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6089075" y="3805500"/>
              <a:ext cx="284600" cy="285275"/>
            </a:xfrm>
            <a:custGeom>
              <a:rect b="b" l="l" r="r" t="t"/>
              <a:pathLst>
                <a:path extrusionOk="0" h="11411" w="11384">
                  <a:moveTo>
                    <a:pt x="5693" y="1"/>
                  </a:moveTo>
                  <a:cubicBezTo>
                    <a:pt x="2555" y="1"/>
                    <a:pt x="1" y="2555"/>
                    <a:pt x="1" y="5693"/>
                  </a:cubicBezTo>
                  <a:cubicBezTo>
                    <a:pt x="1" y="8832"/>
                    <a:pt x="2555" y="11410"/>
                    <a:pt x="5693" y="11410"/>
                  </a:cubicBezTo>
                  <a:cubicBezTo>
                    <a:pt x="8831" y="11410"/>
                    <a:pt x="11384" y="8832"/>
                    <a:pt x="11384" y="5693"/>
                  </a:cubicBezTo>
                  <a:cubicBezTo>
                    <a:pt x="11384" y="2555"/>
                    <a:pt x="8831" y="1"/>
                    <a:pt x="5693" y="1"/>
                  </a:cubicBezTo>
                  <a:close/>
                </a:path>
              </a:pathLst>
            </a:custGeom>
            <a:solidFill>
              <a:srgbClr val="8992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6231350" y="3805500"/>
              <a:ext cx="142300" cy="285275"/>
            </a:xfrm>
            <a:custGeom>
              <a:rect b="b" l="l" r="r" t="t"/>
              <a:pathLst>
                <a:path extrusionOk="0" h="11411" w="5692">
                  <a:moveTo>
                    <a:pt x="0" y="1"/>
                  </a:moveTo>
                  <a:lnTo>
                    <a:pt x="0" y="11410"/>
                  </a:lnTo>
                  <a:cubicBezTo>
                    <a:pt x="3139" y="11410"/>
                    <a:pt x="5691" y="8832"/>
                    <a:pt x="5691" y="5693"/>
                  </a:cubicBezTo>
                  <a:cubicBezTo>
                    <a:pt x="5691" y="2555"/>
                    <a:pt x="3139" y="1"/>
                    <a:pt x="0" y="1"/>
                  </a:cubicBezTo>
                  <a:close/>
                </a:path>
              </a:pathLst>
            </a:custGeom>
            <a:solidFill>
              <a:srgbClr val="6166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6197025" y="3913450"/>
              <a:ext cx="103075" cy="103075"/>
            </a:xfrm>
            <a:custGeom>
              <a:rect b="b" l="l" r="r" t="t"/>
              <a:pathLst>
                <a:path extrusionOk="0" h="4123" w="4123">
                  <a:moveTo>
                    <a:pt x="2748" y="1"/>
                  </a:moveTo>
                  <a:lnTo>
                    <a:pt x="616" y="616"/>
                  </a:lnTo>
                  <a:lnTo>
                    <a:pt x="1" y="2748"/>
                  </a:lnTo>
                  <a:lnTo>
                    <a:pt x="4122" y="4123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6231350" y="3913450"/>
              <a:ext cx="68700" cy="103075"/>
            </a:xfrm>
            <a:custGeom>
              <a:rect b="b" l="l" r="r" t="t"/>
              <a:pathLst>
                <a:path extrusionOk="0" h="4123" w="2748">
                  <a:moveTo>
                    <a:pt x="1373" y="1"/>
                  </a:moveTo>
                  <a:lnTo>
                    <a:pt x="0" y="398"/>
                  </a:lnTo>
                  <a:lnTo>
                    <a:pt x="0" y="3207"/>
                  </a:lnTo>
                  <a:lnTo>
                    <a:pt x="2748" y="412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6221775" y="3843525"/>
              <a:ext cx="19175" cy="19200"/>
            </a:xfrm>
            <a:custGeom>
              <a:rect b="b" l="l" r="r" t="t"/>
              <a:pathLst>
                <a:path extrusionOk="0" h="768" w="767">
                  <a:moveTo>
                    <a:pt x="0" y="0"/>
                  </a:moveTo>
                  <a:lnTo>
                    <a:pt x="0" y="767"/>
                  </a:lnTo>
                  <a:lnTo>
                    <a:pt x="767" y="76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6221775" y="4033325"/>
              <a:ext cx="19175" cy="19200"/>
            </a:xfrm>
            <a:custGeom>
              <a:rect b="b" l="l" r="r" t="t"/>
              <a:pathLst>
                <a:path extrusionOk="0" h="768" w="767">
                  <a:moveTo>
                    <a:pt x="0" y="1"/>
                  </a:moveTo>
                  <a:lnTo>
                    <a:pt x="0" y="768"/>
                  </a:lnTo>
                  <a:lnTo>
                    <a:pt x="767" y="768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6126850" y="3938425"/>
              <a:ext cx="19200" cy="19200"/>
            </a:xfrm>
            <a:custGeom>
              <a:rect b="b" l="l" r="r" t="t"/>
              <a:pathLst>
                <a:path extrusionOk="0" h="768" w="768">
                  <a:moveTo>
                    <a:pt x="1" y="1"/>
                  </a:moveTo>
                  <a:lnTo>
                    <a:pt x="1" y="767"/>
                  </a:lnTo>
                  <a:lnTo>
                    <a:pt x="768" y="76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6316675" y="3938425"/>
              <a:ext cx="19200" cy="19200"/>
            </a:xfrm>
            <a:custGeom>
              <a:rect b="b" l="l" r="r" t="t"/>
              <a:pathLst>
                <a:path extrusionOk="0" h="768" w="768">
                  <a:moveTo>
                    <a:pt x="0" y="1"/>
                  </a:moveTo>
                  <a:lnTo>
                    <a:pt x="0" y="767"/>
                  </a:lnTo>
                  <a:lnTo>
                    <a:pt x="767" y="767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6162700" y="3879150"/>
              <a:ext cx="103025" cy="103025"/>
            </a:xfrm>
            <a:custGeom>
              <a:rect b="b" l="l" r="r" t="t"/>
              <a:pathLst>
                <a:path extrusionOk="0" h="4121" w="4121">
                  <a:moveTo>
                    <a:pt x="1" y="0"/>
                  </a:moveTo>
                  <a:lnTo>
                    <a:pt x="1374" y="4120"/>
                  </a:lnTo>
                  <a:lnTo>
                    <a:pt x="4121" y="13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6231350" y="4033325"/>
              <a:ext cx="9600" cy="19200"/>
            </a:xfrm>
            <a:custGeom>
              <a:rect b="b" l="l" r="r" t="t"/>
              <a:pathLst>
                <a:path extrusionOk="0" h="768" w="384">
                  <a:moveTo>
                    <a:pt x="0" y="1"/>
                  </a:moveTo>
                  <a:lnTo>
                    <a:pt x="0" y="768"/>
                  </a:lnTo>
                  <a:lnTo>
                    <a:pt x="384" y="76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6231350" y="3843525"/>
              <a:ext cx="9600" cy="19200"/>
            </a:xfrm>
            <a:custGeom>
              <a:rect b="b" l="l" r="r" t="t"/>
              <a:pathLst>
                <a:path extrusionOk="0" h="768" w="384">
                  <a:moveTo>
                    <a:pt x="0" y="0"/>
                  </a:moveTo>
                  <a:lnTo>
                    <a:pt x="0" y="767"/>
                  </a:lnTo>
                  <a:lnTo>
                    <a:pt x="384" y="76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6231350" y="3902025"/>
              <a:ext cx="34350" cy="45825"/>
            </a:xfrm>
            <a:custGeom>
              <a:rect b="b" l="l" r="r" t="t"/>
              <a:pathLst>
                <a:path extrusionOk="0" h="1833" w="1374">
                  <a:moveTo>
                    <a:pt x="0" y="1"/>
                  </a:moveTo>
                  <a:lnTo>
                    <a:pt x="0" y="1832"/>
                  </a:lnTo>
                  <a:lnTo>
                    <a:pt x="1373" y="4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281" name="Google Shape;281;p24"/>
          <p:cNvSpPr txBox="1"/>
          <p:nvPr/>
        </p:nvSpPr>
        <p:spPr>
          <a:xfrm>
            <a:off x="558775" y="1758525"/>
            <a:ext cx="16383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Make friends :)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82" name="Google Shape;282;p24"/>
          <p:cNvSpPr txBox="1"/>
          <p:nvPr/>
        </p:nvSpPr>
        <p:spPr>
          <a:xfrm>
            <a:off x="2707600" y="1629500"/>
            <a:ext cx="176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Produce quality content </a:t>
            </a:r>
            <a:endParaRPr b="1"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4802550" y="1628625"/>
            <a:ext cx="14616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No </a:t>
            </a: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delaying</a:t>
            </a: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any issues 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84" name="Google Shape;284;p24"/>
          <p:cNvSpPr txBox="1"/>
          <p:nvPr/>
        </p:nvSpPr>
        <p:spPr>
          <a:xfrm>
            <a:off x="6748075" y="1621400"/>
            <a:ext cx="146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Give us more goals!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163763" y="3580775"/>
            <a:ext cx="957000" cy="9516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38100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3109300" y="3580775"/>
            <a:ext cx="957000" cy="9516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38100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054838" y="3580775"/>
            <a:ext cx="957000" cy="9516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38100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4"/>
          <p:cNvSpPr/>
          <p:nvPr/>
        </p:nvSpPr>
        <p:spPr>
          <a:xfrm>
            <a:off x="7000375" y="3580775"/>
            <a:ext cx="957000" cy="9516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71438" rotWithShape="0" algn="bl" dir="2400000" dist="38100">
              <a:schemeClr val="dk2">
                <a:alpha val="7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689863" y="1238900"/>
            <a:ext cx="1507200" cy="3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Community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290" name="Google Shape;290;p24"/>
          <p:cNvGrpSpPr/>
          <p:nvPr/>
        </p:nvGrpSpPr>
        <p:grpSpPr>
          <a:xfrm>
            <a:off x="3356637" y="3817074"/>
            <a:ext cx="462327" cy="430106"/>
            <a:chOff x="3360450" y="3893274"/>
            <a:chExt cx="462327" cy="430106"/>
          </a:xfrm>
        </p:grpSpPr>
        <p:sp>
          <p:nvSpPr>
            <p:cNvPr id="291" name="Google Shape;291;p24"/>
            <p:cNvSpPr/>
            <p:nvPr/>
          </p:nvSpPr>
          <p:spPr>
            <a:xfrm>
              <a:off x="3759899" y="4002646"/>
              <a:ext cx="62877" cy="210649"/>
            </a:xfrm>
            <a:custGeom>
              <a:rect b="b" l="l" r="r" t="t"/>
              <a:pathLst>
                <a:path extrusionOk="0" h="5903" w="1762">
                  <a:moveTo>
                    <a:pt x="537" y="0"/>
                  </a:moveTo>
                  <a:lnTo>
                    <a:pt x="1" y="537"/>
                  </a:lnTo>
                  <a:cubicBezTo>
                    <a:pt x="646" y="1183"/>
                    <a:pt x="1002" y="2040"/>
                    <a:pt x="1002" y="2951"/>
                  </a:cubicBezTo>
                  <a:cubicBezTo>
                    <a:pt x="1002" y="3862"/>
                    <a:pt x="646" y="4720"/>
                    <a:pt x="1" y="5366"/>
                  </a:cubicBezTo>
                  <a:lnTo>
                    <a:pt x="537" y="5903"/>
                  </a:lnTo>
                  <a:cubicBezTo>
                    <a:pt x="1327" y="5113"/>
                    <a:pt x="1761" y="4065"/>
                    <a:pt x="1761" y="2951"/>
                  </a:cubicBezTo>
                  <a:cubicBezTo>
                    <a:pt x="1761" y="1836"/>
                    <a:pt x="1327" y="789"/>
                    <a:pt x="537" y="0"/>
                  </a:cubicBez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3721574" y="4040935"/>
              <a:ext cx="46997" cy="134033"/>
            </a:xfrm>
            <a:custGeom>
              <a:rect b="b" l="l" r="r" t="t"/>
              <a:pathLst>
                <a:path extrusionOk="0" h="3756" w="1317">
                  <a:moveTo>
                    <a:pt x="538" y="1"/>
                  </a:moveTo>
                  <a:lnTo>
                    <a:pt x="1" y="538"/>
                  </a:lnTo>
                  <a:cubicBezTo>
                    <a:pt x="360" y="895"/>
                    <a:pt x="558" y="1372"/>
                    <a:pt x="558" y="1878"/>
                  </a:cubicBezTo>
                  <a:cubicBezTo>
                    <a:pt x="558" y="2385"/>
                    <a:pt x="361" y="2860"/>
                    <a:pt x="1" y="3219"/>
                  </a:cubicBezTo>
                  <a:lnTo>
                    <a:pt x="538" y="3756"/>
                  </a:lnTo>
                  <a:cubicBezTo>
                    <a:pt x="1041" y="3254"/>
                    <a:pt x="1317" y="2587"/>
                    <a:pt x="1317" y="1878"/>
                  </a:cubicBezTo>
                  <a:cubicBezTo>
                    <a:pt x="1317" y="1170"/>
                    <a:pt x="1041" y="502"/>
                    <a:pt x="538" y="1"/>
                  </a:cubicBez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3683321" y="4079224"/>
              <a:ext cx="31082" cy="57489"/>
            </a:xfrm>
            <a:custGeom>
              <a:rect b="b" l="l" r="r" t="t"/>
              <a:pathLst>
                <a:path extrusionOk="0" h="1611" w="871">
                  <a:moveTo>
                    <a:pt x="537" y="0"/>
                  </a:moveTo>
                  <a:lnTo>
                    <a:pt x="1" y="537"/>
                  </a:lnTo>
                  <a:cubicBezTo>
                    <a:pt x="73" y="607"/>
                    <a:pt x="111" y="704"/>
                    <a:pt x="111" y="805"/>
                  </a:cubicBezTo>
                  <a:cubicBezTo>
                    <a:pt x="111" y="907"/>
                    <a:pt x="73" y="1002"/>
                    <a:pt x="1" y="1072"/>
                  </a:cubicBezTo>
                  <a:lnTo>
                    <a:pt x="537" y="1611"/>
                  </a:lnTo>
                  <a:cubicBezTo>
                    <a:pt x="752" y="1396"/>
                    <a:pt x="870" y="1109"/>
                    <a:pt x="870" y="805"/>
                  </a:cubicBezTo>
                  <a:cubicBezTo>
                    <a:pt x="870" y="500"/>
                    <a:pt x="752" y="213"/>
                    <a:pt x="537" y="0"/>
                  </a:cubicBez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3360450" y="3893274"/>
              <a:ext cx="299718" cy="429683"/>
            </a:xfrm>
            <a:custGeom>
              <a:rect b="b" l="l" r="r" t="t"/>
              <a:pathLst>
                <a:path extrusionOk="0" h="12041" w="8399">
                  <a:moveTo>
                    <a:pt x="8398" y="0"/>
                  </a:moveTo>
                  <a:lnTo>
                    <a:pt x="3350" y="3366"/>
                  </a:lnTo>
                  <a:lnTo>
                    <a:pt x="0" y="3366"/>
                  </a:lnTo>
                  <a:lnTo>
                    <a:pt x="0" y="8676"/>
                  </a:lnTo>
                  <a:lnTo>
                    <a:pt x="3350" y="8676"/>
                  </a:lnTo>
                  <a:lnTo>
                    <a:pt x="8398" y="12040"/>
                  </a:lnTo>
                  <a:lnTo>
                    <a:pt x="8398" y="0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3759899" y="4107772"/>
              <a:ext cx="62877" cy="105342"/>
            </a:xfrm>
            <a:custGeom>
              <a:rect b="b" l="l" r="r" t="t"/>
              <a:pathLst>
                <a:path extrusionOk="0" h="2952" w="1762">
                  <a:moveTo>
                    <a:pt x="1002" y="1"/>
                  </a:moveTo>
                  <a:cubicBezTo>
                    <a:pt x="1002" y="912"/>
                    <a:pt x="646" y="1768"/>
                    <a:pt x="1" y="2415"/>
                  </a:cubicBezTo>
                  <a:lnTo>
                    <a:pt x="537" y="2952"/>
                  </a:lnTo>
                  <a:cubicBezTo>
                    <a:pt x="1327" y="2162"/>
                    <a:pt x="1761" y="1114"/>
                    <a:pt x="1761" y="1"/>
                  </a:cubicBez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3721574" y="4107772"/>
              <a:ext cx="46997" cy="67052"/>
            </a:xfrm>
            <a:custGeom>
              <a:rect b="b" l="l" r="r" t="t"/>
              <a:pathLst>
                <a:path extrusionOk="0" h="1879" w="1317">
                  <a:moveTo>
                    <a:pt x="558" y="1"/>
                  </a:moveTo>
                  <a:cubicBezTo>
                    <a:pt x="558" y="505"/>
                    <a:pt x="361" y="982"/>
                    <a:pt x="1" y="1341"/>
                  </a:cubicBezTo>
                  <a:lnTo>
                    <a:pt x="538" y="1878"/>
                  </a:lnTo>
                  <a:cubicBezTo>
                    <a:pt x="1041" y="1377"/>
                    <a:pt x="1317" y="709"/>
                    <a:pt x="1317" y="1"/>
                  </a:cubicBez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3683321" y="4107772"/>
              <a:ext cx="31082" cy="28798"/>
            </a:xfrm>
            <a:custGeom>
              <a:rect b="b" l="l" r="r" t="t"/>
              <a:pathLst>
                <a:path extrusionOk="0" h="807" w="871">
                  <a:moveTo>
                    <a:pt x="111" y="1"/>
                  </a:moveTo>
                  <a:cubicBezTo>
                    <a:pt x="111" y="102"/>
                    <a:pt x="73" y="197"/>
                    <a:pt x="1" y="268"/>
                  </a:cubicBezTo>
                  <a:lnTo>
                    <a:pt x="537" y="806"/>
                  </a:lnTo>
                  <a:cubicBezTo>
                    <a:pt x="752" y="591"/>
                    <a:pt x="870" y="304"/>
                    <a:pt x="870" y="1"/>
                  </a:cubicBez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3360450" y="4107772"/>
              <a:ext cx="299718" cy="215609"/>
            </a:xfrm>
            <a:custGeom>
              <a:rect b="b" l="l" r="r" t="t"/>
              <a:pathLst>
                <a:path extrusionOk="0" h="6042" w="8399">
                  <a:moveTo>
                    <a:pt x="0" y="1"/>
                  </a:moveTo>
                  <a:lnTo>
                    <a:pt x="0" y="2665"/>
                  </a:lnTo>
                  <a:lnTo>
                    <a:pt x="3350" y="2665"/>
                  </a:lnTo>
                  <a:lnTo>
                    <a:pt x="8398" y="6041"/>
                  </a:lnTo>
                  <a:lnTo>
                    <a:pt x="8398" y="1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24"/>
          <p:cNvGrpSpPr/>
          <p:nvPr/>
        </p:nvGrpSpPr>
        <p:grpSpPr>
          <a:xfrm>
            <a:off x="1393063" y="3826925"/>
            <a:ext cx="498400" cy="459304"/>
            <a:chOff x="1393076" y="3903125"/>
            <a:chExt cx="498400" cy="459304"/>
          </a:xfrm>
        </p:grpSpPr>
        <p:sp>
          <p:nvSpPr>
            <p:cNvPr id="300" name="Google Shape;300;p24"/>
            <p:cNvSpPr/>
            <p:nvPr/>
          </p:nvSpPr>
          <p:spPr>
            <a:xfrm>
              <a:off x="1393076" y="3991054"/>
              <a:ext cx="131580" cy="146590"/>
            </a:xfrm>
            <a:custGeom>
              <a:rect b="b" l="l" r="r" t="t"/>
              <a:pathLst>
                <a:path extrusionOk="0" h="3811" w="3421">
                  <a:moveTo>
                    <a:pt x="1905" y="0"/>
                  </a:moveTo>
                  <a:cubicBezTo>
                    <a:pt x="855" y="0"/>
                    <a:pt x="0" y="856"/>
                    <a:pt x="0" y="1905"/>
                  </a:cubicBezTo>
                  <a:cubicBezTo>
                    <a:pt x="0" y="2956"/>
                    <a:pt x="855" y="3811"/>
                    <a:pt x="1905" y="3811"/>
                  </a:cubicBezTo>
                  <a:cubicBezTo>
                    <a:pt x="2847" y="3811"/>
                    <a:pt x="3323" y="3154"/>
                    <a:pt x="3421" y="3085"/>
                  </a:cubicBezTo>
                  <a:cubicBezTo>
                    <a:pt x="3349" y="2921"/>
                    <a:pt x="3048" y="2536"/>
                    <a:pt x="3048" y="1905"/>
                  </a:cubicBezTo>
                  <a:cubicBezTo>
                    <a:pt x="3048" y="1275"/>
                    <a:pt x="3350" y="890"/>
                    <a:pt x="3421" y="727"/>
                  </a:cubicBezTo>
                  <a:cubicBezTo>
                    <a:pt x="3318" y="655"/>
                    <a:pt x="2849" y="0"/>
                    <a:pt x="1905" y="0"/>
                  </a:cubicBez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1480964" y="3961783"/>
              <a:ext cx="152427" cy="205172"/>
            </a:xfrm>
            <a:custGeom>
              <a:rect b="b" l="l" r="r" t="t"/>
              <a:pathLst>
                <a:path extrusionOk="0" h="5334" w="3963">
                  <a:moveTo>
                    <a:pt x="2668" y="1"/>
                  </a:moveTo>
                  <a:cubicBezTo>
                    <a:pt x="1193" y="1"/>
                    <a:pt x="1" y="1188"/>
                    <a:pt x="1" y="2668"/>
                  </a:cubicBezTo>
                  <a:cubicBezTo>
                    <a:pt x="1" y="4148"/>
                    <a:pt x="1193" y="5334"/>
                    <a:pt x="2668" y="5334"/>
                  </a:cubicBezTo>
                  <a:cubicBezTo>
                    <a:pt x="3265" y="5334"/>
                    <a:pt x="3636" y="5141"/>
                    <a:pt x="3963" y="5050"/>
                  </a:cubicBezTo>
                  <a:cubicBezTo>
                    <a:pt x="3826" y="4800"/>
                    <a:pt x="3049" y="4053"/>
                    <a:pt x="3049" y="2668"/>
                  </a:cubicBezTo>
                  <a:cubicBezTo>
                    <a:pt x="3049" y="1284"/>
                    <a:pt x="3829" y="528"/>
                    <a:pt x="3963" y="284"/>
                  </a:cubicBezTo>
                  <a:cubicBezTo>
                    <a:pt x="3601" y="185"/>
                    <a:pt x="3257" y="1"/>
                    <a:pt x="2668" y="1"/>
                  </a:cubicBez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1568890" y="3903125"/>
              <a:ext cx="322470" cy="322491"/>
            </a:xfrm>
            <a:custGeom>
              <a:rect b="b" l="l" r="r" t="t"/>
              <a:pathLst>
                <a:path extrusionOk="0" h="8384" w="8384">
                  <a:moveTo>
                    <a:pt x="4191" y="1"/>
                  </a:moveTo>
                  <a:cubicBezTo>
                    <a:pt x="1916" y="1"/>
                    <a:pt x="0" y="1842"/>
                    <a:pt x="0" y="4193"/>
                  </a:cubicBezTo>
                  <a:cubicBezTo>
                    <a:pt x="0" y="6540"/>
                    <a:pt x="1915" y="8384"/>
                    <a:pt x="4191" y="8384"/>
                  </a:cubicBezTo>
                  <a:cubicBezTo>
                    <a:pt x="6502" y="8384"/>
                    <a:pt x="8383" y="6503"/>
                    <a:pt x="8383" y="4193"/>
                  </a:cubicBezTo>
                  <a:cubicBezTo>
                    <a:pt x="8383" y="1881"/>
                    <a:pt x="6502" y="1"/>
                    <a:pt x="4191" y="1"/>
                  </a:cubicBezTo>
                  <a:close/>
                </a:path>
              </a:pathLst>
            </a:custGeom>
            <a:solidFill>
              <a:srgbClr val="8992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1730241" y="3903125"/>
              <a:ext cx="161235" cy="322491"/>
            </a:xfrm>
            <a:custGeom>
              <a:rect b="b" l="l" r="r" t="t"/>
              <a:pathLst>
                <a:path extrusionOk="0" h="8384" w="4192">
                  <a:moveTo>
                    <a:pt x="0" y="1"/>
                  </a:moveTo>
                  <a:lnTo>
                    <a:pt x="0" y="8384"/>
                  </a:lnTo>
                  <a:cubicBezTo>
                    <a:pt x="2312" y="8384"/>
                    <a:pt x="4191" y="6503"/>
                    <a:pt x="4191" y="4191"/>
                  </a:cubicBezTo>
                  <a:cubicBezTo>
                    <a:pt x="4191" y="1881"/>
                    <a:pt x="2312" y="1"/>
                    <a:pt x="0" y="1"/>
                  </a:cubicBezTo>
                  <a:close/>
                </a:path>
              </a:pathLst>
            </a:custGeom>
            <a:solidFill>
              <a:srgbClr val="6166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1627776" y="4049712"/>
              <a:ext cx="205044" cy="117280"/>
            </a:xfrm>
            <a:custGeom>
              <a:rect b="b" l="l" r="r" t="t"/>
              <a:pathLst>
                <a:path extrusionOk="0" h="3049" w="5331">
                  <a:moveTo>
                    <a:pt x="0" y="0"/>
                  </a:moveTo>
                  <a:lnTo>
                    <a:pt x="0" y="354"/>
                  </a:lnTo>
                  <a:cubicBezTo>
                    <a:pt x="0" y="1836"/>
                    <a:pt x="1197" y="3049"/>
                    <a:pt x="2665" y="3049"/>
                  </a:cubicBezTo>
                  <a:cubicBezTo>
                    <a:pt x="2700" y="3049"/>
                    <a:pt x="2735" y="3048"/>
                    <a:pt x="2770" y="3046"/>
                  </a:cubicBezTo>
                  <a:cubicBezTo>
                    <a:pt x="4192" y="2990"/>
                    <a:pt x="5330" y="1816"/>
                    <a:pt x="5330" y="380"/>
                  </a:cubicBezTo>
                  <a:lnTo>
                    <a:pt x="5330" y="0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1657277" y="3990708"/>
              <a:ext cx="58232" cy="29541"/>
            </a:xfrm>
            <a:custGeom>
              <a:rect b="b" l="l" r="r" t="t"/>
              <a:pathLst>
                <a:path extrusionOk="0" h="768" w="1514">
                  <a:moveTo>
                    <a:pt x="0" y="0"/>
                  </a:moveTo>
                  <a:lnTo>
                    <a:pt x="0" y="767"/>
                  </a:lnTo>
                  <a:lnTo>
                    <a:pt x="1514" y="767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1744972" y="3990708"/>
              <a:ext cx="58348" cy="29541"/>
            </a:xfrm>
            <a:custGeom>
              <a:rect b="b" l="l" r="r" t="t"/>
              <a:pathLst>
                <a:path extrusionOk="0" h="768" w="1517">
                  <a:moveTo>
                    <a:pt x="1" y="0"/>
                  </a:moveTo>
                  <a:lnTo>
                    <a:pt x="1" y="767"/>
                  </a:lnTo>
                  <a:lnTo>
                    <a:pt x="1516" y="767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730241" y="4049712"/>
              <a:ext cx="102579" cy="117241"/>
            </a:xfrm>
            <a:custGeom>
              <a:rect b="b" l="l" r="r" t="t"/>
              <a:pathLst>
                <a:path extrusionOk="0" h="3048" w="2667">
                  <a:moveTo>
                    <a:pt x="0" y="0"/>
                  </a:moveTo>
                  <a:lnTo>
                    <a:pt x="0" y="3048"/>
                  </a:lnTo>
                  <a:cubicBezTo>
                    <a:pt x="1470" y="3048"/>
                    <a:pt x="2666" y="1852"/>
                    <a:pt x="2666" y="380"/>
                  </a:cubicBezTo>
                  <a:lnTo>
                    <a:pt x="2666" y="0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1706933" y="4187760"/>
              <a:ext cx="174658" cy="174670"/>
            </a:xfrm>
            <a:custGeom>
              <a:rect b="b" l="l" r="r" t="t"/>
              <a:pathLst>
                <a:path extrusionOk="0" h="4541" w="4541">
                  <a:moveTo>
                    <a:pt x="1" y="0"/>
                  </a:moveTo>
                  <a:lnTo>
                    <a:pt x="1513" y="4541"/>
                  </a:lnTo>
                  <a:lnTo>
                    <a:pt x="4541" y="15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5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706933" y="4187760"/>
              <a:ext cx="174658" cy="116434"/>
            </a:xfrm>
            <a:custGeom>
              <a:rect b="b" l="l" r="r" t="t"/>
              <a:pathLst>
                <a:path extrusionOk="0" h="3027" w="4541">
                  <a:moveTo>
                    <a:pt x="1" y="0"/>
                  </a:moveTo>
                  <a:lnTo>
                    <a:pt x="3027" y="3027"/>
                  </a:lnTo>
                  <a:lnTo>
                    <a:pt x="4541" y="15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6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" name="Google Shape;310;p24"/>
          <p:cNvSpPr txBox="1"/>
          <p:nvPr/>
        </p:nvSpPr>
        <p:spPr>
          <a:xfrm>
            <a:off x="2811425" y="1230800"/>
            <a:ext cx="1507200" cy="3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Product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4854425" y="1230800"/>
            <a:ext cx="1507200" cy="3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Timeliness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6725275" y="1238900"/>
            <a:ext cx="1507200" cy="3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OTHER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313" name="Google Shape;313;p24"/>
          <p:cNvGrpSpPr/>
          <p:nvPr/>
        </p:nvGrpSpPr>
        <p:grpSpPr>
          <a:xfrm>
            <a:off x="7219250" y="3828425"/>
            <a:ext cx="519251" cy="456302"/>
            <a:chOff x="7219249" y="3904625"/>
            <a:chExt cx="519251" cy="456302"/>
          </a:xfrm>
        </p:grpSpPr>
        <p:sp>
          <p:nvSpPr>
            <p:cNvPr id="314" name="Google Shape;314;p24"/>
            <p:cNvSpPr/>
            <p:nvPr/>
          </p:nvSpPr>
          <p:spPr>
            <a:xfrm>
              <a:off x="7219249" y="3996006"/>
              <a:ext cx="519050" cy="273747"/>
            </a:xfrm>
            <a:custGeom>
              <a:rect b="b" l="l" r="r" t="t"/>
              <a:pathLst>
                <a:path extrusionOk="0" h="6833" w="12956">
                  <a:moveTo>
                    <a:pt x="6478" y="1"/>
                  </a:moveTo>
                  <a:cubicBezTo>
                    <a:pt x="3990" y="1"/>
                    <a:pt x="1688" y="1556"/>
                    <a:pt x="1" y="3417"/>
                  </a:cubicBezTo>
                  <a:cubicBezTo>
                    <a:pt x="1688" y="5277"/>
                    <a:pt x="3989" y="6833"/>
                    <a:pt x="6478" y="6833"/>
                  </a:cubicBezTo>
                  <a:cubicBezTo>
                    <a:pt x="8966" y="6833"/>
                    <a:pt x="11269" y="5277"/>
                    <a:pt x="12956" y="3417"/>
                  </a:cubicBezTo>
                  <a:cubicBezTo>
                    <a:pt x="11269" y="1556"/>
                    <a:pt x="8968" y="1"/>
                    <a:pt x="6478" y="1"/>
                  </a:cubicBezTo>
                  <a:close/>
                </a:path>
              </a:pathLst>
            </a:custGeom>
            <a:solidFill>
              <a:srgbClr val="F3F5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7478935" y="3996006"/>
              <a:ext cx="259565" cy="273747"/>
            </a:xfrm>
            <a:custGeom>
              <a:rect b="b" l="l" r="r" t="t"/>
              <a:pathLst>
                <a:path extrusionOk="0" h="6833" w="6479">
                  <a:moveTo>
                    <a:pt x="1" y="1"/>
                  </a:moveTo>
                  <a:lnTo>
                    <a:pt x="1" y="6833"/>
                  </a:lnTo>
                  <a:cubicBezTo>
                    <a:pt x="2489" y="6833"/>
                    <a:pt x="4791" y="5277"/>
                    <a:pt x="6479" y="3417"/>
                  </a:cubicBezTo>
                  <a:cubicBezTo>
                    <a:pt x="4791" y="1556"/>
                    <a:pt x="2489" y="1"/>
                    <a:pt x="1" y="1"/>
                  </a:cubicBezTo>
                  <a:close/>
                </a:path>
              </a:pathLst>
            </a:custGeom>
            <a:solidFill>
              <a:srgbClr val="E1E6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7385789" y="4059904"/>
              <a:ext cx="186291" cy="152718"/>
            </a:xfrm>
            <a:custGeom>
              <a:rect b="b" l="l" r="r" t="t"/>
              <a:pathLst>
                <a:path extrusionOk="0" h="3812" w="4650">
                  <a:moveTo>
                    <a:pt x="3401" y="0"/>
                  </a:moveTo>
                  <a:cubicBezTo>
                    <a:pt x="3106" y="0"/>
                    <a:pt x="2810" y="108"/>
                    <a:pt x="2594" y="323"/>
                  </a:cubicBezTo>
                  <a:lnTo>
                    <a:pt x="2326" y="591"/>
                  </a:lnTo>
                  <a:lnTo>
                    <a:pt x="2057" y="323"/>
                  </a:lnTo>
                  <a:cubicBezTo>
                    <a:pt x="1843" y="108"/>
                    <a:pt x="1547" y="1"/>
                    <a:pt x="1252" y="1"/>
                  </a:cubicBezTo>
                  <a:cubicBezTo>
                    <a:pt x="957" y="1"/>
                    <a:pt x="662" y="108"/>
                    <a:pt x="447" y="323"/>
                  </a:cubicBezTo>
                  <a:cubicBezTo>
                    <a:pt x="3" y="766"/>
                    <a:pt x="0" y="1487"/>
                    <a:pt x="447" y="1934"/>
                  </a:cubicBezTo>
                  <a:lnTo>
                    <a:pt x="2326" y="3811"/>
                  </a:lnTo>
                  <a:lnTo>
                    <a:pt x="4205" y="1934"/>
                  </a:lnTo>
                  <a:cubicBezTo>
                    <a:pt x="4650" y="1487"/>
                    <a:pt x="4650" y="766"/>
                    <a:pt x="4205" y="323"/>
                  </a:cubicBezTo>
                  <a:cubicBezTo>
                    <a:pt x="3990" y="108"/>
                    <a:pt x="3696" y="0"/>
                    <a:pt x="3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463591" y="3904625"/>
              <a:ext cx="30768" cy="60695"/>
            </a:xfrm>
            <a:custGeom>
              <a:rect b="b" l="l" r="r" t="t"/>
              <a:pathLst>
                <a:path extrusionOk="0" h="1515" w="768">
                  <a:moveTo>
                    <a:pt x="0" y="1"/>
                  </a:moveTo>
                  <a:lnTo>
                    <a:pt x="0" y="1515"/>
                  </a:lnTo>
                  <a:lnTo>
                    <a:pt x="767" y="1515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7463591" y="4300192"/>
              <a:ext cx="30768" cy="60735"/>
            </a:xfrm>
            <a:custGeom>
              <a:rect b="b" l="l" r="r" t="t"/>
              <a:pathLst>
                <a:path extrusionOk="0" h="1516" w="768">
                  <a:moveTo>
                    <a:pt x="0" y="0"/>
                  </a:moveTo>
                  <a:lnTo>
                    <a:pt x="0" y="1516"/>
                  </a:lnTo>
                  <a:lnTo>
                    <a:pt x="767" y="151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351576" y="3927741"/>
              <a:ext cx="56729" cy="67866"/>
            </a:xfrm>
            <a:custGeom>
              <a:rect b="b" l="l" r="r" t="t"/>
              <a:pathLst>
                <a:path extrusionOk="0" h="1694" w="1416">
                  <a:moveTo>
                    <a:pt x="657" y="0"/>
                  </a:moveTo>
                  <a:lnTo>
                    <a:pt x="0" y="379"/>
                  </a:lnTo>
                  <a:lnTo>
                    <a:pt x="759" y="1694"/>
                  </a:lnTo>
                  <a:lnTo>
                    <a:pt x="1416" y="1315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7549245" y="4270146"/>
              <a:ext cx="56769" cy="67866"/>
            </a:xfrm>
            <a:custGeom>
              <a:rect b="b" l="l" r="r" t="t"/>
              <a:pathLst>
                <a:path extrusionOk="0" h="1694" w="1417">
                  <a:moveTo>
                    <a:pt x="657" y="0"/>
                  </a:moveTo>
                  <a:lnTo>
                    <a:pt x="1" y="379"/>
                  </a:lnTo>
                  <a:lnTo>
                    <a:pt x="758" y="1694"/>
                  </a:lnTo>
                  <a:lnTo>
                    <a:pt x="1416" y="1315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7549245" y="3927741"/>
              <a:ext cx="56809" cy="67946"/>
            </a:xfrm>
            <a:custGeom>
              <a:rect b="b" l="l" r="r" t="t"/>
              <a:pathLst>
                <a:path extrusionOk="0" h="1696" w="1418">
                  <a:moveTo>
                    <a:pt x="760" y="0"/>
                  </a:moveTo>
                  <a:lnTo>
                    <a:pt x="1" y="1315"/>
                  </a:lnTo>
                  <a:lnTo>
                    <a:pt x="659" y="1695"/>
                  </a:lnTo>
                  <a:lnTo>
                    <a:pt x="1418" y="381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7351576" y="4270146"/>
              <a:ext cx="56729" cy="67946"/>
            </a:xfrm>
            <a:custGeom>
              <a:rect b="b" l="l" r="r" t="t"/>
              <a:pathLst>
                <a:path extrusionOk="0" h="1696" w="1416">
                  <a:moveTo>
                    <a:pt x="758" y="0"/>
                  </a:moveTo>
                  <a:lnTo>
                    <a:pt x="0" y="1315"/>
                  </a:lnTo>
                  <a:lnTo>
                    <a:pt x="657" y="1695"/>
                  </a:lnTo>
                  <a:lnTo>
                    <a:pt x="1416" y="38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478935" y="4300192"/>
              <a:ext cx="15424" cy="60735"/>
            </a:xfrm>
            <a:custGeom>
              <a:rect b="b" l="l" r="r" t="t"/>
              <a:pathLst>
                <a:path extrusionOk="0" h="1516" w="385">
                  <a:moveTo>
                    <a:pt x="1" y="0"/>
                  </a:moveTo>
                  <a:lnTo>
                    <a:pt x="1" y="1516"/>
                  </a:lnTo>
                  <a:lnTo>
                    <a:pt x="384" y="151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7478935" y="3904625"/>
              <a:ext cx="15424" cy="60695"/>
            </a:xfrm>
            <a:custGeom>
              <a:rect b="b" l="l" r="r" t="t"/>
              <a:pathLst>
                <a:path extrusionOk="0" h="1515" w="385">
                  <a:moveTo>
                    <a:pt x="1" y="1"/>
                  </a:moveTo>
                  <a:lnTo>
                    <a:pt x="1" y="1515"/>
                  </a:lnTo>
                  <a:lnTo>
                    <a:pt x="384" y="1515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7478935" y="4059904"/>
              <a:ext cx="93225" cy="152758"/>
            </a:xfrm>
            <a:custGeom>
              <a:rect b="b" l="l" r="r" t="t"/>
              <a:pathLst>
                <a:path extrusionOk="0" h="3813" w="2327">
                  <a:moveTo>
                    <a:pt x="1075" y="0"/>
                  </a:moveTo>
                  <a:cubicBezTo>
                    <a:pt x="780" y="0"/>
                    <a:pt x="484" y="108"/>
                    <a:pt x="269" y="323"/>
                  </a:cubicBezTo>
                  <a:lnTo>
                    <a:pt x="1" y="591"/>
                  </a:lnTo>
                  <a:lnTo>
                    <a:pt x="1" y="3813"/>
                  </a:lnTo>
                  <a:lnTo>
                    <a:pt x="1880" y="1934"/>
                  </a:lnTo>
                  <a:cubicBezTo>
                    <a:pt x="2326" y="1487"/>
                    <a:pt x="2325" y="768"/>
                    <a:pt x="1880" y="323"/>
                  </a:cubicBezTo>
                  <a:cubicBezTo>
                    <a:pt x="1665" y="108"/>
                    <a:pt x="1370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24"/>
          <p:cNvGrpSpPr/>
          <p:nvPr/>
        </p:nvGrpSpPr>
        <p:grpSpPr>
          <a:xfrm>
            <a:off x="5305089" y="3803874"/>
            <a:ext cx="456497" cy="456497"/>
            <a:chOff x="5324126" y="3880074"/>
            <a:chExt cx="456497" cy="456497"/>
          </a:xfrm>
        </p:grpSpPr>
        <p:sp>
          <p:nvSpPr>
            <p:cNvPr id="327" name="Google Shape;327;p24"/>
            <p:cNvSpPr/>
            <p:nvPr/>
          </p:nvSpPr>
          <p:spPr>
            <a:xfrm>
              <a:off x="5324126" y="4198342"/>
              <a:ext cx="93573" cy="138193"/>
            </a:xfrm>
            <a:custGeom>
              <a:rect b="b" l="l" r="r" t="t"/>
              <a:pathLst>
                <a:path extrusionOk="0" h="3924" w="2657">
                  <a:moveTo>
                    <a:pt x="1898" y="1"/>
                  </a:moveTo>
                  <a:cubicBezTo>
                    <a:pt x="759" y="745"/>
                    <a:pt x="0" y="2053"/>
                    <a:pt x="0" y="3518"/>
                  </a:cubicBezTo>
                  <a:lnTo>
                    <a:pt x="0" y="3923"/>
                  </a:lnTo>
                  <a:lnTo>
                    <a:pt x="1898" y="3923"/>
                  </a:lnTo>
                  <a:lnTo>
                    <a:pt x="2657" y="1975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5390301" y="4176577"/>
              <a:ext cx="280930" cy="159993"/>
            </a:xfrm>
            <a:custGeom>
              <a:rect b="b" l="l" r="r" t="t"/>
              <a:pathLst>
                <a:path extrusionOk="0" h="4543" w="7977">
                  <a:moveTo>
                    <a:pt x="1519" y="1"/>
                  </a:moveTo>
                  <a:cubicBezTo>
                    <a:pt x="965" y="107"/>
                    <a:pt x="456" y="312"/>
                    <a:pt x="0" y="616"/>
                  </a:cubicBezTo>
                  <a:lnTo>
                    <a:pt x="0" y="4543"/>
                  </a:lnTo>
                  <a:lnTo>
                    <a:pt x="7167" y="4543"/>
                  </a:lnTo>
                  <a:cubicBezTo>
                    <a:pt x="7611" y="4543"/>
                    <a:pt x="7977" y="4178"/>
                    <a:pt x="7977" y="3733"/>
                  </a:cubicBezTo>
                  <a:lnTo>
                    <a:pt x="7977" y="881"/>
                  </a:lnTo>
                  <a:cubicBezTo>
                    <a:pt x="7875" y="820"/>
                    <a:pt x="7220" y="206"/>
                    <a:pt x="6078" y="1"/>
                  </a:cubicBezTo>
                  <a:lnTo>
                    <a:pt x="5318" y="1071"/>
                  </a:lnTo>
                  <a:lnTo>
                    <a:pt x="2280" y="1071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5523990" y="4176542"/>
              <a:ext cx="147244" cy="160028"/>
            </a:xfrm>
            <a:custGeom>
              <a:rect b="b" l="l" r="r" t="t"/>
              <a:pathLst>
                <a:path extrusionOk="0" h="4544" w="4181">
                  <a:moveTo>
                    <a:pt x="2280" y="0"/>
                  </a:moveTo>
                  <a:lnTo>
                    <a:pt x="1521" y="1072"/>
                  </a:lnTo>
                  <a:lnTo>
                    <a:pt x="1" y="1072"/>
                  </a:lnTo>
                  <a:lnTo>
                    <a:pt x="1" y="4544"/>
                  </a:lnTo>
                  <a:lnTo>
                    <a:pt x="3371" y="4544"/>
                  </a:lnTo>
                  <a:cubicBezTo>
                    <a:pt x="3815" y="4544"/>
                    <a:pt x="4181" y="4179"/>
                    <a:pt x="4181" y="3734"/>
                  </a:cubicBezTo>
                  <a:lnTo>
                    <a:pt x="4181" y="882"/>
                  </a:lnTo>
                  <a:cubicBezTo>
                    <a:pt x="4078" y="821"/>
                    <a:pt x="3424" y="207"/>
                    <a:pt x="2280" y="0"/>
                  </a:cubicBez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5444326" y="4173795"/>
              <a:ext cx="160733" cy="93890"/>
            </a:xfrm>
            <a:custGeom>
              <a:rect b="b" l="l" r="r" t="t"/>
              <a:pathLst>
                <a:path extrusionOk="0" h="2666" w="4564">
                  <a:moveTo>
                    <a:pt x="761" y="0"/>
                  </a:moveTo>
                  <a:cubicBezTo>
                    <a:pt x="502" y="0"/>
                    <a:pt x="242" y="23"/>
                    <a:pt x="0" y="69"/>
                  </a:cubicBezTo>
                  <a:lnTo>
                    <a:pt x="0" y="1147"/>
                  </a:lnTo>
                  <a:cubicBezTo>
                    <a:pt x="0" y="1982"/>
                    <a:pt x="683" y="2666"/>
                    <a:pt x="1519" y="2666"/>
                  </a:cubicBezTo>
                  <a:lnTo>
                    <a:pt x="3045" y="2666"/>
                  </a:lnTo>
                  <a:cubicBezTo>
                    <a:pt x="3879" y="2666"/>
                    <a:pt x="4563" y="1982"/>
                    <a:pt x="4563" y="1147"/>
                  </a:cubicBezTo>
                  <a:lnTo>
                    <a:pt x="4563" y="69"/>
                  </a:lnTo>
                  <a:cubicBezTo>
                    <a:pt x="4312" y="23"/>
                    <a:pt x="4060" y="0"/>
                    <a:pt x="3803" y="0"/>
                  </a:cubicBez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5523990" y="4173795"/>
              <a:ext cx="80366" cy="93890"/>
            </a:xfrm>
            <a:custGeom>
              <a:rect b="b" l="l" r="r" t="t"/>
              <a:pathLst>
                <a:path extrusionOk="0" h="2666" w="2282">
                  <a:moveTo>
                    <a:pt x="1" y="0"/>
                  </a:moveTo>
                  <a:lnTo>
                    <a:pt x="1" y="2666"/>
                  </a:lnTo>
                  <a:lnTo>
                    <a:pt x="763" y="2666"/>
                  </a:lnTo>
                  <a:cubicBezTo>
                    <a:pt x="1599" y="2666"/>
                    <a:pt x="2282" y="1982"/>
                    <a:pt x="2282" y="1147"/>
                  </a:cubicBezTo>
                  <a:lnTo>
                    <a:pt x="2282" y="69"/>
                  </a:lnTo>
                  <a:cubicBezTo>
                    <a:pt x="2031" y="23"/>
                    <a:pt x="1780" y="0"/>
                    <a:pt x="1521" y="0"/>
                  </a:cubicBez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5404459" y="3928041"/>
              <a:ext cx="240395" cy="273041"/>
            </a:xfrm>
            <a:custGeom>
              <a:rect b="b" l="l" r="r" t="t"/>
              <a:pathLst>
                <a:path extrusionOk="0" h="7753" w="6826">
                  <a:moveTo>
                    <a:pt x="2655" y="0"/>
                  </a:moveTo>
                  <a:lnTo>
                    <a:pt x="1738" y="919"/>
                  </a:lnTo>
                  <a:lnTo>
                    <a:pt x="759" y="919"/>
                  </a:lnTo>
                  <a:cubicBezTo>
                    <a:pt x="342" y="919"/>
                    <a:pt x="0" y="1261"/>
                    <a:pt x="0" y="1678"/>
                  </a:cubicBezTo>
                  <a:lnTo>
                    <a:pt x="0" y="4183"/>
                  </a:lnTo>
                  <a:cubicBezTo>
                    <a:pt x="0" y="6052"/>
                    <a:pt x="1428" y="7753"/>
                    <a:pt x="3413" y="7753"/>
                  </a:cubicBezTo>
                  <a:cubicBezTo>
                    <a:pt x="5277" y="7753"/>
                    <a:pt x="6826" y="6239"/>
                    <a:pt x="6826" y="4335"/>
                  </a:cubicBezTo>
                  <a:lnTo>
                    <a:pt x="6826" y="1678"/>
                  </a:lnTo>
                  <a:cubicBezTo>
                    <a:pt x="6826" y="1261"/>
                    <a:pt x="6485" y="919"/>
                    <a:pt x="6067" y="919"/>
                  </a:cubicBezTo>
                  <a:lnTo>
                    <a:pt x="3573" y="91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rgbClr val="FFD9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5524624" y="3954772"/>
              <a:ext cx="120233" cy="246311"/>
            </a:xfrm>
            <a:custGeom>
              <a:rect b="b" l="l" r="r" t="t"/>
              <a:pathLst>
                <a:path extrusionOk="0" h="6994" w="3414">
                  <a:moveTo>
                    <a:pt x="1" y="1"/>
                  </a:moveTo>
                  <a:lnTo>
                    <a:pt x="1" y="6994"/>
                  </a:lnTo>
                  <a:cubicBezTo>
                    <a:pt x="1865" y="6994"/>
                    <a:pt x="3414" y="5478"/>
                    <a:pt x="3414" y="3576"/>
                  </a:cubicBezTo>
                  <a:lnTo>
                    <a:pt x="3414" y="919"/>
                  </a:lnTo>
                  <a:cubicBezTo>
                    <a:pt x="3414" y="502"/>
                    <a:pt x="3073" y="160"/>
                    <a:pt x="2655" y="160"/>
                  </a:cubicBezTo>
                  <a:lnTo>
                    <a:pt x="161" y="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5644825" y="4147487"/>
              <a:ext cx="135799" cy="189083"/>
            </a:xfrm>
            <a:custGeom>
              <a:rect b="b" l="l" r="r" t="t"/>
              <a:pathLst>
                <a:path extrusionOk="0" h="5369" w="3856">
                  <a:moveTo>
                    <a:pt x="1" y="0"/>
                  </a:moveTo>
                  <a:lnTo>
                    <a:pt x="1" y="5369"/>
                  </a:lnTo>
                  <a:lnTo>
                    <a:pt x="3856" y="5369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5712374" y="4147487"/>
              <a:ext cx="67547" cy="189083"/>
            </a:xfrm>
            <a:custGeom>
              <a:rect b="b" l="l" r="r" t="t"/>
              <a:pathLst>
                <a:path extrusionOk="0" h="5369" w="1918">
                  <a:moveTo>
                    <a:pt x="0" y="0"/>
                  </a:moveTo>
                  <a:lnTo>
                    <a:pt x="0" y="5369"/>
                  </a:lnTo>
                  <a:lnTo>
                    <a:pt x="1918" y="5369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5457815" y="4067084"/>
              <a:ext cx="133721" cy="80261"/>
            </a:xfrm>
            <a:custGeom>
              <a:rect b="b" l="l" r="r" t="t"/>
              <a:pathLst>
                <a:path extrusionOk="0" h="2279" w="3797">
                  <a:moveTo>
                    <a:pt x="1" y="1"/>
                  </a:moveTo>
                  <a:lnTo>
                    <a:pt x="1" y="356"/>
                  </a:lnTo>
                  <a:cubicBezTo>
                    <a:pt x="1" y="1381"/>
                    <a:pt x="804" y="2240"/>
                    <a:pt x="1827" y="2277"/>
                  </a:cubicBezTo>
                  <a:cubicBezTo>
                    <a:pt x="1851" y="2278"/>
                    <a:pt x="1875" y="2278"/>
                    <a:pt x="1899" y="2278"/>
                  </a:cubicBezTo>
                  <a:cubicBezTo>
                    <a:pt x="2946" y="2278"/>
                    <a:pt x="3797" y="1426"/>
                    <a:pt x="3797" y="381"/>
                  </a:cubicBezTo>
                  <a:lnTo>
                    <a:pt x="3797" y="1"/>
                  </a:lnTo>
                  <a:close/>
                </a:path>
              </a:pathLst>
            </a:custGeom>
            <a:solidFill>
              <a:srgbClr val="C5D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5457815" y="4013763"/>
              <a:ext cx="53355" cy="27047"/>
            </a:xfrm>
            <a:custGeom>
              <a:rect b="b" l="l" r="r" t="t"/>
              <a:pathLst>
                <a:path extrusionOk="0" h="768" w="1515">
                  <a:moveTo>
                    <a:pt x="1" y="1"/>
                  </a:moveTo>
                  <a:lnTo>
                    <a:pt x="1" y="768"/>
                  </a:lnTo>
                  <a:lnTo>
                    <a:pt x="1515" y="768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537514" y="4013763"/>
              <a:ext cx="53355" cy="27047"/>
            </a:xfrm>
            <a:custGeom>
              <a:rect b="b" l="l" r="r" t="t"/>
              <a:pathLst>
                <a:path extrusionOk="0" h="768" w="1515">
                  <a:moveTo>
                    <a:pt x="0" y="1"/>
                  </a:moveTo>
                  <a:lnTo>
                    <a:pt x="0" y="768"/>
                  </a:lnTo>
                  <a:lnTo>
                    <a:pt x="1514" y="768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5404459" y="3880074"/>
              <a:ext cx="240395" cy="106709"/>
            </a:xfrm>
            <a:custGeom>
              <a:rect b="b" l="l" r="r" t="t"/>
              <a:pathLst>
                <a:path extrusionOk="0" h="3030" w="6826">
                  <a:moveTo>
                    <a:pt x="0" y="0"/>
                  </a:moveTo>
                  <a:lnTo>
                    <a:pt x="0" y="3030"/>
                  </a:lnTo>
                  <a:lnTo>
                    <a:pt x="2054" y="3030"/>
                  </a:lnTo>
                  <a:lnTo>
                    <a:pt x="2655" y="2428"/>
                  </a:lnTo>
                  <a:lnTo>
                    <a:pt x="3257" y="3030"/>
                  </a:lnTo>
                  <a:lnTo>
                    <a:pt x="6826" y="3030"/>
                  </a:lnTo>
                  <a:lnTo>
                    <a:pt x="6826" y="0"/>
                  </a:ln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5524624" y="3880074"/>
              <a:ext cx="120233" cy="106709"/>
            </a:xfrm>
            <a:custGeom>
              <a:rect b="b" l="l" r="r" t="t"/>
              <a:pathLst>
                <a:path extrusionOk="0" h="3030" w="3414">
                  <a:moveTo>
                    <a:pt x="1" y="0"/>
                  </a:moveTo>
                  <a:lnTo>
                    <a:pt x="1" y="3030"/>
                  </a:lnTo>
                  <a:lnTo>
                    <a:pt x="3414" y="3030"/>
                  </a:lnTo>
                  <a:lnTo>
                    <a:pt x="3414" y="0"/>
                  </a:lnTo>
                  <a:close/>
                </a:path>
              </a:pathLst>
            </a:custGeom>
            <a:solidFill>
              <a:srgbClr val="3A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5523990" y="4067084"/>
              <a:ext cx="66878" cy="80261"/>
            </a:xfrm>
            <a:custGeom>
              <a:rect b="b" l="l" r="r" t="t"/>
              <a:pathLst>
                <a:path extrusionOk="0" h="2279" w="1899">
                  <a:moveTo>
                    <a:pt x="1" y="1"/>
                  </a:moveTo>
                  <a:lnTo>
                    <a:pt x="1" y="2278"/>
                  </a:lnTo>
                  <a:cubicBezTo>
                    <a:pt x="1047" y="2278"/>
                    <a:pt x="1898" y="1427"/>
                    <a:pt x="1898" y="379"/>
                  </a:cubicBezTo>
                  <a:lnTo>
                    <a:pt x="1898" y="1"/>
                  </a:lnTo>
                  <a:close/>
                </a:path>
              </a:pathLst>
            </a:custGeom>
            <a:solidFill>
              <a:srgbClr val="A0A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5698850" y="4200772"/>
              <a:ext cx="27047" cy="27047"/>
            </a:xfrm>
            <a:custGeom>
              <a:rect b="b" l="l" r="r" t="t"/>
              <a:pathLst>
                <a:path extrusionOk="0" h="768" w="768">
                  <a:moveTo>
                    <a:pt x="1" y="1"/>
                  </a:moveTo>
                  <a:lnTo>
                    <a:pt x="1" y="768"/>
                  </a:lnTo>
                  <a:lnTo>
                    <a:pt x="768" y="768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8992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712374" y="4200772"/>
              <a:ext cx="13524" cy="27047"/>
            </a:xfrm>
            <a:custGeom>
              <a:rect b="b" l="l" r="r" t="t"/>
              <a:pathLst>
                <a:path extrusionOk="0" h="768" w="384">
                  <a:moveTo>
                    <a:pt x="0" y="1"/>
                  </a:moveTo>
                  <a:lnTo>
                    <a:pt x="0" y="768"/>
                  </a:lnTo>
                  <a:lnTo>
                    <a:pt x="384" y="76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6166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Google Shape;344;p24"/>
          <p:cNvSpPr/>
          <p:nvPr/>
        </p:nvSpPr>
        <p:spPr>
          <a:xfrm>
            <a:off x="149725" y="867350"/>
            <a:ext cx="272663" cy="3166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4"/>
          <p:cNvSpPr/>
          <p:nvPr/>
        </p:nvSpPr>
        <p:spPr>
          <a:xfrm>
            <a:off x="342013" y="101589"/>
            <a:ext cx="421294" cy="489166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4"/>
          <p:cNvSpPr/>
          <p:nvPr/>
        </p:nvSpPr>
        <p:spPr>
          <a:xfrm>
            <a:off x="224953" y="4179696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4"/>
          <p:cNvSpPr/>
          <p:nvPr/>
        </p:nvSpPr>
        <p:spPr>
          <a:xfrm>
            <a:off x="272175" y="4691028"/>
            <a:ext cx="560969" cy="6512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4"/>
          <p:cNvSpPr/>
          <p:nvPr/>
        </p:nvSpPr>
        <p:spPr>
          <a:xfrm>
            <a:off x="7115525" y="-135327"/>
            <a:ext cx="746693" cy="86691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4"/>
          <p:cNvSpPr/>
          <p:nvPr/>
        </p:nvSpPr>
        <p:spPr>
          <a:xfrm>
            <a:off x="8667625" y="497878"/>
            <a:ext cx="560969" cy="6512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8379772" y="179065"/>
            <a:ext cx="287852" cy="334216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ASSIGNMENTS</a:t>
            </a:r>
            <a:endParaRPr sz="3500"/>
          </a:p>
        </p:txBody>
      </p:sp>
      <p:sp>
        <p:nvSpPr>
          <p:cNvPr id="356" name="Google Shape;356;p25"/>
          <p:cNvSpPr txBox="1"/>
          <p:nvPr/>
        </p:nvSpPr>
        <p:spPr>
          <a:xfrm flipH="1">
            <a:off x="2326201" y="1370375"/>
            <a:ext cx="22458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57" name="Google Shape;357;p25"/>
          <p:cNvSpPr/>
          <p:nvPr/>
        </p:nvSpPr>
        <p:spPr>
          <a:xfrm flipH="1">
            <a:off x="8751043" y="793262"/>
            <a:ext cx="272663" cy="3166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5"/>
          <p:cNvSpPr/>
          <p:nvPr/>
        </p:nvSpPr>
        <p:spPr>
          <a:xfrm flipH="1">
            <a:off x="8539856" y="-210861"/>
            <a:ext cx="695034" cy="80699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5"/>
          <p:cNvSpPr/>
          <p:nvPr/>
        </p:nvSpPr>
        <p:spPr>
          <a:xfrm flipH="1">
            <a:off x="8599068" y="4773537"/>
            <a:ext cx="272663" cy="3166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5"/>
          <p:cNvSpPr/>
          <p:nvPr/>
        </p:nvSpPr>
        <p:spPr>
          <a:xfrm flipH="1">
            <a:off x="8788648" y="4204109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5"/>
          <p:cNvSpPr/>
          <p:nvPr/>
        </p:nvSpPr>
        <p:spPr>
          <a:xfrm flipH="1">
            <a:off x="7547425" y="4800066"/>
            <a:ext cx="560969" cy="6512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5"/>
          <p:cNvSpPr/>
          <p:nvPr/>
        </p:nvSpPr>
        <p:spPr>
          <a:xfrm flipH="1">
            <a:off x="-258199" y="4028686"/>
            <a:ext cx="746693" cy="86691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5"/>
          <p:cNvSpPr/>
          <p:nvPr/>
        </p:nvSpPr>
        <p:spPr>
          <a:xfrm flipH="1">
            <a:off x="320048" y="1245122"/>
            <a:ext cx="294455" cy="341883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5"/>
          <p:cNvSpPr/>
          <p:nvPr/>
        </p:nvSpPr>
        <p:spPr>
          <a:xfrm flipH="1">
            <a:off x="138798" y="569575"/>
            <a:ext cx="437446" cy="5078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5"/>
          <p:cNvSpPr/>
          <p:nvPr/>
        </p:nvSpPr>
        <p:spPr>
          <a:xfrm flipH="1">
            <a:off x="614498" y="219709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/>
          <p:nvPr/>
        </p:nvSpPr>
        <p:spPr>
          <a:xfrm>
            <a:off x="838100" y="3748438"/>
            <a:ext cx="624000" cy="624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6"/>
          <p:cNvSpPr txBox="1"/>
          <p:nvPr>
            <p:ph type="title"/>
          </p:nvPr>
        </p:nvSpPr>
        <p:spPr>
          <a:xfrm>
            <a:off x="716626" y="53718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TARGET</a:t>
            </a:r>
            <a:endParaRPr sz="3500"/>
          </a:p>
        </p:txBody>
      </p:sp>
      <p:sp>
        <p:nvSpPr>
          <p:cNvPr id="372" name="Google Shape;372;p26"/>
          <p:cNvSpPr txBox="1"/>
          <p:nvPr/>
        </p:nvSpPr>
        <p:spPr>
          <a:xfrm flipH="1">
            <a:off x="4811882" y="1183276"/>
            <a:ext cx="2651400" cy="28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AGE &amp; GENDER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73" name="Google Shape;373;p26"/>
          <p:cNvSpPr txBox="1"/>
          <p:nvPr/>
        </p:nvSpPr>
        <p:spPr>
          <a:xfrm flipH="1">
            <a:off x="719088" y="1183276"/>
            <a:ext cx="2573100" cy="28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TIME SPENT PER USER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74" name="Google Shape;374;p26"/>
          <p:cNvSpPr/>
          <p:nvPr/>
        </p:nvSpPr>
        <p:spPr>
          <a:xfrm flipH="1">
            <a:off x="5970632" y="1616107"/>
            <a:ext cx="168600" cy="1731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6"/>
          <p:cNvSpPr/>
          <p:nvPr/>
        </p:nvSpPr>
        <p:spPr>
          <a:xfrm flipH="1">
            <a:off x="4811881" y="1616107"/>
            <a:ext cx="168600" cy="17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6"/>
          <p:cNvSpPr txBox="1"/>
          <p:nvPr/>
        </p:nvSpPr>
        <p:spPr>
          <a:xfrm flipH="1">
            <a:off x="6139223" y="1533300"/>
            <a:ext cx="74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Women</a:t>
            </a:r>
            <a:endParaRPr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7" name="Google Shape;377;p26"/>
          <p:cNvSpPr txBox="1"/>
          <p:nvPr/>
        </p:nvSpPr>
        <p:spPr>
          <a:xfrm flipH="1">
            <a:off x="4980473" y="1533300"/>
            <a:ext cx="74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Men</a:t>
            </a:r>
            <a:endParaRPr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716632" y="3193357"/>
            <a:ext cx="2573100" cy="28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CONTENT INTERESTS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>
            <a:off x="4811882" y="3193357"/>
            <a:ext cx="2573100" cy="28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MAIN COUNTRIES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0" name="Google Shape;380;p26"/>
          <p:cNvSpPr txBox="1"/>
          <p:nvPr/>
        </p:nvSpPr>
        <p:spPr>
          <a:xfrm flipH="1">
            <a:off x="7440469" y="2001988"/>
            <a:ext cx="9903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25-35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1" name="Google Shape;381;p26"/>
          <p:cNvSpPr txBox="1"/>
          <p:nvPr/>
        </p:nvSpPr>
        <p:spPr>
          <a:xfrm flipH="1">
            <a:off x="7440469" y="2360716"/>
            <a:ext cx="9903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35-45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2" name="Google Shape;382;p26"/>
          <p:cNvSpPr txBox="1"/>
          <p:nvPr/>
        </p:nvSpPr>
        <p:spPr>
          <a:xfrm flipH="1">
            <a:off x="7429969" y="2726287"/>
            <a:ext cx="10008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45-55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3" name="Google Shape;383;p26"/>
          <p:cNvSpPr txBox="1"/>
          <p:nvPr/>
        </p:nvSpPr>
        <p:spPr>
          <a:xfrm>
            <a:off x="550200" y="4567325"/>
            <a:ext cx="804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You could use this slide for any Social Media you need, just copy and paste it adding the name after “Our Target”</a:t>
            </a:r>
            <a:endParaRPr sz="10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4" name="Google Shape;384;p26"/>
          <p:cNvSpPr/>
          <p:nvPr/>
        </p:nvSpPr>
        <p:spPr>
          <a:xfrm>
            <a:off x="299262" y="1365100"/>
            <a:ext cx="272663" cy="3166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6"/>
          <p:cNvSpPr/>
          <p:nvPr/>
        </p:nvSpPr>
        <p:spPr>
          <a:xfrm>
            <a:off x="224950" y="101589"/>
            <a:ext cx="421294" cy="489166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6"/>
          <p:cNvSpPr/>
          <p:nvPr/>
        </p:nvSpPr>
        <p:spPr>
          <a:xfrm>
            <a:off x="451237" y="4752200"/>
            <a:ext cx="272663" cy="316612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6"/>
          <p:cNvSpPr/>
          <p:nvPr/>
        </p:nvSpPr>
        <p:spPr>
          <a:xfrm>
            <a:off x="224953" y="4206246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6"/>
          <p:cNvSpPr/>
          <p:nvPr/>
        </p:nvSpPr>
        <p:spPr>
          <a:xfrm>
            <a:off x="7115525" y="-135327"/>
            <a:ext cx="746693" cy="866915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6"/>
          <p:cNvSpPr/>
          <p:nvPr/>
        </p:nvSpPr>
        <p:spPr>
          <a:xfrm>
            <a:off x="8716025" y="2081403"/>
            <a:ext cx="560969" cy="6512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6"/>
          <p:cNvSpPr/>
          <p:nvPr/>
        </p:nvSpPr>
        <p:spPr>
          <a:xfrm>
            <a:off x="8582675" y="677613"/>
            <a:ext cx="437446" cy="50788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6"/>
          <p:cNvSpPr/>
          <p:nvPr/>
        </p:nvSpPr>
        <p:spPr>
          <a:xfrm>
            <a:off x="8332053" y="231546"/>
            <a:ext cx="197456" cy="229249"/>
          </a:xfrm>
          <a:custGeom>
            <a:rect b="b" l="l" r="r" t="t"/>
            <a:pathLst>
              <a:path extrusionOk="0" h="13162" w="11335">
                <a:moveTo>
                  <a:pt x="5655" y="1226"/>
                </a:moveTo>
                <a:lnTo>
                  <a:pt x="6187" y="1758"/>
                </a:lnTo>
                <a:lnTo>
                  <a:pt x="5655" y="2292"/>
                </a:lnTo>
                <a:lnTo>
                  <a:pt x="5121" y="1758"/>
                </a:lnTo>
                <a:lnTo>
                  <a:pt x="5655" y="1226"/>
                </a:lnTo>
                <a:close/>
                <a:moveTo>
                  <a:pt x="1745" y="3708"/>
                </a:moveTo>
                <a:lnTo>
                  <a:pt x="1939" y="4437"/>
                </a:lnTo>
                <a:lnTo>
                  <a:pt x="1211" y="4631"/>
                </a:lnTo>
                <a:lnTo>
                  <a:pt x="1016" y="3904"/>
                </a:lnTo>
                <a:lnTo>
                  <a:pt x="1745" y="3708"/>
                </a:lnTo>
                <a:close/>
                <a:moveTo>
                  <a:pt x="9563" y="3708"/>
                </a:moveTo>
                <a:lnTo>
                  <a:pt x="10292" y="3903"/>
                </a:lnTo>
                <a:lnTo>
                  <a:pt x="10097" y="4631"/>
                </a:lnTo>
                <a:lnTo>
                  <a:pt x="9368" y="4437"/>
                </a:lnTo>
                <a:lnTo>
                  <a:pt x="9563" y="3708"/>
                </a:lnTo>
                <a:close/>
                <a:moveTo>
                  <a:pt x="4118" y="3915"/>
                </a:moveTo>
                <a:lnTo>
                  <a:pt x="5230" y="4558"/>
                </a:lnTo>
                <a:lnTo>
                  <a:pt x="5230" y="5079"/>
                </a:lnTo>
                <a:cubicBezTo>
                  <a:pt x="4978" y="5151"/>
                  <a:pt x="4753" y="5283"/>
                  <a:pt x="4570" y="5461"/>
                </a:cubicBezTo>
                <a:lnTo>
                  <a:pt x="4118" y="5201"/>
                </a:lnTo>
                <a:lnTo>
                  <a:pt x="4118" y="3915"/>
                </a:lnTo>
                <a:close/>
                <a:moveTo>
                  <a:pt x="7185" y="3915"/>
                </a:moveTo>
                <a:lnTo>
                  <a:pt x="7185" y="5201"/>
                </a:lnTo>
                <a:lnTo>
                  <a:pt x="6733" y="5461"/>
                </a:lnTo>
                <a:cubicBezTo>
                  <a:pt x="6550" y="5283"/>
                  <a:pt x="6325" y="5151"/>
                  <a:pt x="6073" y="5079"/>
                </a:cubicBezTo>
                <a:lnTo>
                  <a:pt x="6073" y="4558"/>
                </a:lnTo>
                <a:lnTo>
                  <a:pt x="7185" y="3915"/>
                </a:lnTo>
                <a:close/>
                <a:moveTo>
                  <a:pt x="3688" y="5938"/>
                </a:moveTo>
                <a:lnTo>
                  <a:pt x="4142" y="6199"/>
                </a:lnTo>
                <a:cubicBezTo>
                  <a:pt x="4110" y="6322"/>
                  <a:pt x="4095" y="6449"/>
                  <a:pt x="4095" y="6581"/>
                </a:cubicBezTo>
                <a:cubicBezTo>
                  <a:pt x="4095" y="6713"/>
                  <a:pt x="4110" y="6840"/>
                  <a:pt x="4142" y="6963"/>
                </a:cubicBezTo>
                <a:lnTo>
                  <a:pt x="3688" y="7224"/>
                </a:lnTo>
                <a:lnTo>
                  <a:pt x="2574" y="6581"/>
                </a:lnTo>
                <a:lnTo>
                  <a:pt x="3688" y="5938"/>
                </a:lnTo>
                <a:close/>
                <a:moveTo>
                  <a:pt x="7620" y="5938"/>
                </a:moveTo>
                <a:lnTo>
                  <a:pt x="8733" y="6581"/>
                </a:lnTo>
                <a:lnTo>
                  <a:pt x="7620" y="7224"/>
                </a:lnTo>
                <a:lnTo>
                  <a:pt x="7167" y="6963"/>
                </a:lnTo>
                <a:cubicBezTo>
                  <a:pt x="7198" y="6840"/>
                  <a:pt x="7215" y="6713"/>
                  <a:pt x="7215" y="6581"/>
                </a:cubicBezTo>
                <a:cubicBezTo>
                  <a:pt x="7215" y="6449"/>
                  <a:pt x="7198" y="6322"/>
                  <a:pt x="7167" y="6199"/>
                </a:cubicBezTo>
                <a:lnTo>
                  <a:pt x="7620" y="5938"/>
                </a:lnTo>
                <a:close/>
                <a:moveTo>
                  <a:pt x="5655" y="5872"/>
                </a:moveTo>
                <a:cubicBezTo>
                  <a:pt x="6044" y="5872"/>
                  <a:pt x="6363" y="6190"/>
                  <a:pt x="6363" y="6581"/>
                </a:cubicBezTo>
                <a:cubicBezTo>
                  <a:pt x="6363" y="6972"/>
                  <a:pt x="6046" y="7290"/>
                  <a:pt x="5655" y="7290"/>
                </a:cubicBezTo>
                <a:cubicBezTo>
                  <a:pt x="5263" y="7290"/>
                  <a:pt x="4944" y="6972"/>
                  <a:pt x="4944" y="6581"/>
                </a:cubicBezTo>
                <a:cubicBezTo>
                  <a:pt x="4944" y="6190"/>
                  <a:pt x="5263" y="5872"/>
                  <a:pt x="5655" y="5872"/>
                </a:cubicBezTo>
                <a:close/>
                <a:moveTo>
                  <a:pt x="4570" y="7701"/>
                </a:moveTo>
                <a:cubicBezTo>
                  <a:pt x="4753" y="7879"/>
                  <a:pt x="4978" y="8011"/>
                  <a:pt x="5230" y="8083"/>
                </a:cubicBezTo>
                <a:lnTo>
                  <a:pt x="5230" y="8604"/>
                </a:lnTo>
                <a:lnTo>
                  <a:pt x="4118" y="9247"/>
                </a:lnTo>
                <a:lnTo>
                  <a:pt x="4118" y="7963"/>
                </a:lnTo>
                <a:lnTo>
                  <a:pt x="4570" y="7701"/>
                </a:lnTo>
                <a:close/>
                <a:moveTo>
                  <a:pt x="6733" y="7701"/>
                </a:moveTo>
                <a:lnTo>
                  <a:pt x="7185" y="7963"/>
                </a:lnTo>
                <a:lnTo>
                  <a:pt x="7185" y="9247"/>
                </a:lnTo>
                <a:lnTo>
                  <a:pt x="6073" y="8604"/>
                </a:lnTo>
                <a:lnTo>
                  <a:pt x="6073" y="8083"/>
                </a:lnTo>
                <a:cubicBezTo>
                  <a:pt x="6325" y="8011"/>
                  <a:pt x="6550" y="7879"/>
                  <a:pt x="6733" y="7701"/>
                </a:cubicBezTo>
                <a:close/>
                <a:moveTo>
                  <a:pt x="1211" y="8531"/>
                </a:moveTo>
                <a:lnTo>
                  <a:pt x="1939" y="8725"/>
                </a:lnTo>
                <a:lnTo>
                  <a:pt x="1745" y="9454"/>
                </a:lnTo>
                <a:lnTo>
                  <a:pt x="1016" y="9259"/>
                </a:lnTo>
                <a:lnTo>
                  <a:pt x="1211" y="8531"/>
                </a:lnTo>
                <a:close/>
                <a:moveTo>
                  <a:pt x="10097" y="8531"/>
                </a:moveTo>
                <a:lnTo>
                  <a:pt x="10292" y="9259"/>
                </a:lnTo>
                <a:lnTo>
                  <a:pt x="9563" y="9454"/>
                </a:lnTo>
                <a:lnTo>
                  <a:pt x="9368" y="8725"/>
                </a:lnTo>
                <a:lnTo>
                  <a:pt x="10097" y="8531"/>
                </a:lnTo>
                <a:close/>
                <a:moveTo>
                  <a:pt x="5655" y="10871"/>
                </a:moveTo>
                <a:lnTo>
                  <a:pt x="6187" y="11404"/>
                </a:lnTo>
                <a:lnTo>
                  <a:pt x="5655" y="11936"/>
                </a:lnTo>
                <a:lnTo>
                  <a:pt x="5121" y="11404"/>
                </a:lnTo>
                <a:lnTo>
                  <a:pt x="5655" y="10871"/>
                </a:lnTo>
                <a:close/>
                <a:moveTo>
                  <a:pt x="5661" y="1"/>
                </a:moveTo>
                <a:lnTo>
                  <a:pt x="3900" y="1762"/>
                </a:lnTo>
                <a:lnTo>
                  <a:pt x="5230" y="3090"/>
                </a:lnTo>
                <a:lnTo>
                  <a:pt x="5230" y="3588"/>
                </a:lnTo>
                <a:lnTo>
                  <a:pt x="3274" y="2459"/>
                </a:lnTo>
                <a:lnTo>
                  <a:pt x="3274" y="4719"/>
                </a:lnTo>
                <a:lnTo>
                  <a:pt x="2838" y="4467"/>
                </a:lnTo>
                <a:lnTo>
                  <a:pt x="2361" y="2685"/>
                </a:lnTo>
                <a:lnTo>
                  <a:pt x="1" y="3317"/>
                </a:lnTo>
                <a:lnTo>
                  <a:pt x="633" y="5678"/>
                </a:lnTo>
                <a:lnTo>
                  <a:pt x="2415" y="5201"/>
                </a:lnTo>
                <a:lnTo>
                  <a:pt x="2851" y="5452"/>
                </a:lnTo>
                <a:lnTo>
                  <a:pt x="895" y="6581"/>
                </a:lnTo>
                <a:lnTo>
                  <a:pt x="2851" y="7710"/>
                </a:lnTo>
                <a:lnTo>
                  <a:pt x="2415" y="7962"/>
                </a:lnTo>
                <a:lnTo>
                  <a:pt x="633" y="7485"/>
                </a:lnTo>
                <a:lnTo>
                  <a:pt x="1" y="9845"/>
                </a:lnTo>
                <a:lnTo>
                  <a:pt x="2361" y="10477"/>
                </a:lnTo>
                <a:lnTo>
                  <a:pt x="2838" y="8695"/>
                </a:lnTo>
                <a:lnTo>
                  <a:pt x="3274" y="8443"/>
                </a:lnTo>
                <a:lnTo>
                  <a:pt x="3274" y="10703"/>
                </a:lnTo>
                <a:lnTo>
                  <a:pt x="5230" y="9572"/>
                </a:lnTo>
                <a:lnTo>
                  <a:pt x="5230" y="10071"/>
                </a:lnTo>
                <a:lnTo>
                  <a:pt x="3900" y="11401"/>
                </a:lnTo>
                <a:lnTo>
                  <a:pt x="5661" y="13162"/>
                </a:lnTo>
                <a:lnTo>
                  <a:pt x="7422" y="11401"/>
                </a:lnTo>
                <a:lnTo>
                  <a:pt x="6092" y="10071"/>
                </a:lnTo>
                <a:lnTo>
                  <a:pt x="6092" y="9591"/>
                </a:lnTo>
                <a:lnTo>
                  <a:pt x="8048" y="10720"/>
                </a:lnTo>
                <a:lnTo>
                  <a:pt x="8048" y="8452"/>
                </a:lnTo>
                <a:lnTo>
                  <a:pt x="8482" y="8706"/>
                </a:lnTo>
                <a:lnTo>
                  <a:pt x="8962" y="10496"/>
                </a:lnTo>
                <a:lnTo>
                  <a:pt x="11333" y="9861"/>
                </a:lnTo>
                <a:lnTo>
                  <a:pt x="10698" y="7488"/>
                </a:lnTo>
                <a:lnTo>
                  <a:pt x="8908" y="7968"/>
                </a:lnTo>
                <a:lnTo>
                  <a:pt x="8471" y="7716"/>
                </a:lnTo>
                <a:lnTo>
                  <a:pt x="10436" y="6581"/>
                </a:lnTo>
                <a:lnTo>
                  <a:pt x="8471" y="5446"/>
                </a:lnTo>
                <a:lnTo>
                  <a:pt x="8908" y="5194"/>
                </a:lnTo>
                <a:lnTo>
                  <a:pt x="10698" y="5673"/>
                </a:lnTo>
                <a:lnTo>
                  <a:pt x="11335" y="3302"/>
                </a:lnTo>
                <a:lnTo>
                  <a:pt x="8962" y="2667"/>
                </a:lnTo>
                <a:lnTo>
                  <a:pt x="8482" y="4457"/>
                </a:lnTo>
                <a:lnTo>
                  <a:pt x="8048" y="4710"/>
                </a:lnTo>
                <a:lnTo>
                  <a:pt x="8048" y="2443"/>
                </a:lnTo>
                <a:lnTo>
                  <a:pt x="6092" y="3572"/>
                </a:lnTo>
                <a:lnTo>
                  <a:pt x="6092" y="3090"/>
                </a:lnTo>
                <a:lnTo>
                  <a:pt x="7422" y="1762"/>
                </a:lnTo>
                <a:lnTo>
                  <a:pt x="56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2" name="Google Shape;392;p26"/>
          <p:cNvGrpSpPr/>
          <p:nvPr/>
        </p:nvGrpSpPr>
        <p:grpSpPr>
          <a:xfrm flipH="1">
            <a:off x="4811882" y="1971411"/>
            <a:ext cx="2572550" cy="272700"/>
            <a:chOff x="998350" y="1889374"/>
            <a:chExt cx="2572550" cy="272700"/>
          </a:xfrm>
        </p:grpSpPr>
        <p:sp>
          <p:nvSpPr>
            <p:cNvPr id="393" name="Google Shape;393;p26"/>
            <p:cNvSpPr/>
            <p:nvPr/>
          </p:nvSpPr>
          <p:spPr>
            <a:xfrm rot="5400000">
              <a:off x="2148300" y="739474"/>
              <a:ext cx="272700" cy="257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 rot="5400000">
              <a:off x="1501000" y="1386724"/>
              <a:ext cx="272700" cy="127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26"/>
          <p:cNvGrpSpPr/>
          <p:nvPr/>
        </p:nvGrpSpPr>
        <p:grpSpPr>
          <a:xfrm flipH="1">
            <a:off x="4811882" y="2333090"/>
            <a:ext cx="2572600" cy="273175"/>
            <a:chOff x="998300" y="2251053"/>
            <a:chExt cx="2572600" cy="273175"/>
          </a:xfrm>
        </p:grpSpPr>
        <p:sp>
          <p:nvSpPr>
            <p:cNvPr id="396" name="Google Shape;396;p26"/>
            <p:cNvSpPr/>
            <p:nvPr/>
          </p:nvSpPr>
          <p:spPr>
            <a:xfrm rot="5400000">
              <a:off x="2148300" y="1101628"/>
              <a:ext cx="272700" cy="257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 rot="5400000">
              <a:off x="1685600" y="1563753"/>
              <a:ext cx="272700" cy="1647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26"/>
          <p:cNvGrpSpPr/>
          <p:nvPr/>
        </p:nvGrpSpPr>
        <p:grpSpPr>
          <a:xfrm flipH="1">
            <a:off x="4811882" y="2699113"/>
            <a:ext cx="2572625" cy="272713"/>
            <a:chOff x="998275" y="2617075"/>
            <a:chExt cx="2572625" cy="272713"/>
          </a:xfrm>
        </p:grpSpPr>
        <p:sp>
          <p:nvSpPr>
            <p:cNvPr id="399" name="Google Shape;399;p26"/>
            <p:cNvSpPr/>
            <p:nvPr/>
          </p:nvSpPr>
          <p:spPr>
            <a:xfrm rot="5400000">
              <a:off x="2148300" y="1467188"/>
              <a:ext cx="272700" cy="257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 rot="5400000">
              <a:off x="1920175" y="1695175"/>
              <a:ext cx="272700" cy="2116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Google Shape;401;p26"/>
          <p:cNvSpPr/>
          <p:nvPr/>
        </p:nvSpPr>
        <p:spPr>
          <a:xfrm flipH="1">
            <a:off x="2219994" y="1661837"/>
            <a:ext cx="1072200" cy="13101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6"/>
          <p:cNvSpPr/>
          <p:nvPr/>
        </p:nvSpPr>
        <p:spPr>
          <a:xfrm flipH="1">
            <a:off x="719094" y="1661837"/>
            <a:ext cx="1072200" cy="13101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6"/>
          <p:cNvSpPr txBox="1"/>
          <p:nvPr/>
        </p:nvSpPr>
        <p:spPr>
          <a:xfrm flipH="1">
            <a:off x="2291244" y="2203563"/>
            <a:ext cx="92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350">
            <a:noAutofit/>
          </a:bodyPr>
          <a:lstStyle/>
          <a:p>
            <a:pPr indent="0" lvl="0" marL="9144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naheim"/>
                <a:ea typeface="Anaheim"/>
                <a:cs typeface="Anaheim"/>
                <a:sym typeface="Anaheim"/>
              </a:rPr>
              <a:t>On the weekends</a:t>
            </a:r>
            <a:endParaRPr>
              <a:solidFill>
                <a:schemeClr val="accent5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04" name="Google Shape;404;p26"/>
          <p:cNvSpPr txBox="1"/>
          <p:nvPr/>
        </p:nvSpPr>
        <p:spPr>
          <a:xfrm flipH="1">
            <a:off x="2310144" y="1737250"/>
            <a:ext cx="891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350">
            <a:noAutofit/>
          </a:bodyPr>
          <a:lstStyle/>
          <a:p>
            <a:pPr indent="0" lvl="0" marL="9144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20m </a:t>
            </a:r>
            <a:endParaRPr sz="2000">
              <a:solidFill>
                <a:schemeClr val="accent5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05" name="Google Shape;405;p26"/>
          <p:cNvSpPr txBox="1"/>
          <p:nvPr/>
        </p:nvSpPr>
        <p:spPr>
          <a:xfrm flipH="1">
            <a:off x="790344" y="2215638"/>
            <a:ext cx="92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350">
            <a:noAutofit/>
          </a:bodyPr>
          <a:lstStyle/>
          <a:p>
            <a:pPr indent="0" lvl="0" marL="9144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naheim"/>
                <a:ea typeface="Anaheim"/>
                <a:cs typeface="Anaheim"/>
                <a:sym typeface="Anaheim"/>
              </a:rPr>
              <a:t>During the week</a:t>
            </a:r>
            <a:r>
              <a:rPr lang="en">
                <a:solidFill>
                  <a:schemeClr val="accent5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endParaRPr>
              <a:solidFill>
                <a:schemeClr val="accent5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06" name="Google Shape;406;p26"/>
          <p:cNvSpPr txBox="1"/>
          <p:nvPr/>
        </p:nvSpPr>
        <p:spPr>
          <a:xfrm flipH="1">
            <a:off x="809244" y="1749325"/>
            <a:ext cx="891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350">
            <a:noAutofit/>
          </a:bodyPr>
          <a:lstStyle/>
          <a:p>
            <a:pPr indent="0" lvl="0" marL="9144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1h 20m</a:t>
            </a:r>
            <a:r>
              <a:rPr lang="en" sz="20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endParaRPr sz="2000">
              <a:solidFill>
                <a:schemeClr val="accent5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407" name="Google Shape;407;p26"/>
          <p:cNvGrpSpPr/>
          <p:nvPr/>
        </p:nvGrpSpPr>
        <p:grpSpPr>
          <a:xfrm>
            <a:off x="716624" y="3625748"/>
            <a:ext cx="866940" cy="866942"/>
            <a:chOff x="1120168" y="3645947"/>
            <a:chExt cx="746462" cy="746463"/>
          </a:xfrm>
        </p:grpSpPr>
        <p:sp>
          <p:nvSpPr>
            <p:cNvPr id="408" name="Google Shape;408;p26"/>
            <p:cNvSpPr/>
            <p:nvPr/>
          </p:nvSpPr>
          <p:spPr>
            <a:xfrm>
              <a:off x="1120229" y="3645947"/>
              <a:ext cx="746400" cy="746400"/>
            </a:xfrm>
            <a:prstGeom prst="blockArc">
              <a:avLst>
                <a:gd fmla="val 5282253" name="adj1"/>
                <a:gd fmla="val 17674" name="adj2"/>
                <a:gd fmla="val 15667" name="adj3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 rot="10800000">
              <a:off x="1120168" y="3646010"/>
              <a:ext cx="746400" cy="746400"/>
            </a:xfrm>
            <a:prstGeom prst="blockArc">
              <a:avLst>
                <a:gd fmla="val 5580651" name="adj1"/>
                <a:gd fmla="val 16143486" name="adj2"/>
                <a:gd fmla="val 18830" name="adj3"/>
              </a:avLst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26"/>
          <p:cNvGrpSpPr/>
          <p:nvPr/>
        </p:nvGrpSpPr>
        <p:grpSpPr>
          <a:xfrm>
            <a:off x="898066" y="3898024"/>
            <a:ext cx="504064" cy="322390"/>
            <a:chOff x="5084391" y="4186887"/>
            <a:chExt cx="504064" cy="322390"/>
          </a:xfrm>
        </p:grpSpPr>
        <p:sp>
          <p:nvSpPr>
            <p:cNvPr id="411" name="Google Shape;411;p26"/>
            <p:cNvSpPr/>
            <p:nvPr/>
          </p:nvSpPr>
          <p:spPr>
            <a:xfrm>
              <a:off x="5209948" y="4186887"/>
              <a:ext cx="186981" cy="137957"/>
            </a:xfrm>
            <a:custGeom>
              <a:rect b="b" l="l" r="r" t="t"/>
              <a:pathLst>
                <a:path extrusionOk="0" h="5251" w="7117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5212680" y="4186887"/>
              <a:ext cx="184249" cy="137957"/>
            </a:xfrm>
            <a:custGeom>
              <a:rect b="b" l="l" r="r" t="t"/>
              <a:pathLst>
                <a:path extrusionOk="0" h="5251" w="7013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5084391" y="4236069"/>
              <a:ext cx="504064" cy="145103"/>
            </a:xfrm>
            <a:custGeom>
              <a:rect b="b" l="l" r="r" t="t"/>
              <a:pathLst>
                <a:path extrusionOk="0" h="5523" w="19186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5209948" y="4348148"/>
              <a:ext cx="209050" cy="161129"/>
            </a:xfrm>
            <a:custGeom>
              <a:rect b="b" l="l" r="r" t="t"/>
              <a:pathLst>
                <a:path extrusionOk="0" h="6133" w="7957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5274263" y="4337901"/>
              <a:ext cx="23724" cy="20309"/>
            </a:xfrm>
            <a:custGeom>
              <a:rect b="b" l="l" r="r" t="t"/>
              <a:pathLst>
                <a:path extrusionOk="0" h="773" w="903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5233619" y="4337901"/>
              <a:ext cx="23724" cy="20309"/>
            </a:xfrm>
            <a:custGeom>
              <a:rect b="b" l="l" r="r" t="t"/>
              <a:pathLst>
                <a:path extrusionOk="0" h="773" w="903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5193002" y="4337901"/>
              <a:ext cx="23698" cy="20309"/>
            </a:xfrm>
            <a:custGeom>
              <a:rect b="b" l="l" r="r" t="t"/>
              <a:pathLst>
                <a:path extrusionOk="0" h="773" w="902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5152542" y="4337901"/>
              <a:ext cx="23724" cy="20309"/>
            </a:xfrm>
            <a:custGeom>
              <a:rect b="b" l="l" r="r" t="t"/>
              <a:pathLst>
                <a:path extrusionOk="0" h="773" w="903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5446479" y="4337901"/>
              <a:ext cx="23724" cy="20309"/>
            </a:xfrm>
            <a:custGeom>
              <a:rect b="b" l="l" r="r" t="t"/>
              <a:pathLst>
                <a:path extrusionOk="0" h="773" w="903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5212680" y="4348148"/>
              <a:ext cx="206265" cy="161129"/>
            </a:xfrm>
            <a:custGeom>
              <a:rect b="b" l="l" r="r" t="t"/>
              <a:pathLst>
                <a:path extrusionOk="0" h="6133" w="7851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5479819" y="4315176"/>
              <a:ext cx="27376" cy="6410"/>
            </a:xfrm>
            <a:custGeom>
              <a:rect b="b" l="l" r="r" t="t"/>
              <a:pathLst>
                <a:path extrusionOk="0" h="244" w="1042">
                  <a:moveTo>
                    <a:pt x="1" y="0"/>
                  </a:moveTo>
                  <a:cubicBezTo>
                    <a:pt x="361" y="0"/>
                    <a:pt x="715" y="84"/>
                    <a:pt x="1041" y="243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5540508" y="4350696"/>
              <a:ext cx="47947" cy="30476"/>
            </a:xfrm>
            <a:custGeom>
              <a:rect b="b" l="l" r="r" t="t"/>
              <a:pathLst>
                <a:path extrusionOk="0" h="1160" w="1825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5507352" y="4315176"/>
              <a:ext cx="63606" cy="35547"/>
            </a:xfrm>
            <a:custGeom>
              <a:rect b="b" l="l" r="r" t="t"/>
              <a:pathLst>
                <a:path extrusionOk="0" h="1353" w="2421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5507352" y="4315176"/>
              <a:ext cx="63606" cy="35547"/>
            </a:xfrm>
            <a:custGeom>
              <a:rect b="b" l="l" r="r" t="t"/>
              <a:pathLst>
                <a:path extrusionOk="0" h="1353" w="2421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Google Shape;425;p26"/>
          <p:cNvSpPr/>
          <p:nvPr/>
        </p:nvSpPr>
        <p:spPr>
          <a:xfrm>
            <a:off x="2429850" y="3749663"/>
            <a:ext cx="624000" cy="624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6" name="Google Shape;426;p26"/>
          <p:cNvGrpSpPr/>
          <p:nvPr/>
        </p:nvGrpSpPr>
        <p:grpSpPr>
          <a:xfrm>
            <a:off x="2308374" y="3626973"/>
            <a:ext cx="866940" cy="866942"/>
            <a:chOff x="1120168" y="3645947"/>
            <a:chExt cx="746462" cy="746463"/>
          </a:xfrm>
        </p:grpSpPr>
        <p:sp>
          <p:nvSpPr>
            <p:cNvPr id="427" name="Google Shape;427;p26"/>
            <p:cNvSpPr/>
            <p:nvPr/>
          </p:nvSpPr>
          <p:spPr>
            <a:xfrm>
              <a:off x="1120229" y="3645947"/>
              <a:ext cx="746400" cy="746400"/>
            </a:xfrm>
            <a:prstGeom prst="blockArc">
              <a:avLst>
                <a:gd fmla="val 9640896" name="adj1"/>
                <a:gd fmla="val 17674" name="adj2"/>
                <a:gd fmla="val 15667" name="adj3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 rot="10800000">
              <a:off x="1120168" y="3646010"/>
              <a:ext cx="746400" cy="746400"/>
            </a:xfrm>
            <a:prstGeom prst="blockArc">
              <a:avLst>
                <a:gd fmla="val 10775256" name="adj1"/>
                <a:gd fmla="val 20478647" name="adj2"/>
                <a:gd fmla="val 17125" name="adj3"/>
              </a:avLst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26"/>
          <p:cNvGrpSpPr/>
          <p:nvPr/>
        </p:nvGrpSpPr>
        <p:grpSpPr>
          <a:xfrm>
            <a:off x="2585952" y="3900453"/>
            <a:ext cx="311789" cy="322408"/>
            <a:chOff x="3610557" y="2780704"/>
            <a:chExt cx="325017" cy="336052"/>
          </a:xfrm>
        </p:grpSpPr>
        <p:sp>
          <p:nvSpPr>
            <p:cNvPr id="430" name="Google Shape;430;p26"/>
            <p:cNvSpPr/>
            <p:nvPr/>
          </p:nvSpPr>
          <p:spPr>
            <a:xfrm>
              <a:off x="3610557" y="2780704"/>
              <a:ext cx="324702" cy="335973"/>
            </a:xfrm>
            <a:custGeom>
              <a:rect b="b" l="l" r="r" t="t"/>
              <a:pathLst>
                <a:path extrusionOk="0" h="12788" w="12359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3665703" y="2864434"/>
              <a:ext cx="67967" cy="252321"/>
            </a:xfrm>
            <a:custGeom>
              <a:rect b="b" l="l" r="r" t="t"/>
              <a:pathLst>
                <a:path extrusionOk="0" h="9604" w="2587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3867633" y="2780704"/>
              <a:ext cx="67941" cy="294830"/>
            </a:xfrm>
            <a:custGeom>
              <a:rect b="b" l="l" r="r" t="t"/>
              <a:pathLst>
                <a:path extrusionOk="0" h="11222" w="2586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26"/>
          <p:cNvSpPr txBox="1"/>
          <p:nvPr/>
        </p:nvSpPr>
        <p:spPr>
          <a:xfrm flipH="1">
            <a:off x="1610725" y="3892313"/>
            <a:ext cx="67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50%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34" name="Google Shape;434;p26"/>
          <p:cNvSpPr txBox="1"/>
          <p:nvPr/>
        </p:nvSpPr>
        <p:spPr>
          <a:xfrm flipH="1">
            <a:off x="3246575" y="3889863"/>
            <a:ext cx="67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70</a:t>
            </a: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%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435" name="Google Shape;435;p26"/>
          <p:cNvGrpSpPr/>
          <p:nvPr/>
        </p:nvGrpSpPr>
        <p:grpSpPr>
          <a:xfrm>
            <a:off x="4845375" y="3730281"/>
            <a:ext cx="2510750" cy="229200"/>
            <a:chOff x="4845375" y="3730281"/>
            <a:chExt cx="2510750" cy="229200"/>
          </a:xfrm>
        </p:grpSpPr>
        <p:sp>
          <p:nvSpPr>
            <p:cNvPr id="436" name="Google Shape;436;p26"/>
            <p:cNvSpPr/>
            <p:nvPr/>
          </p:nvSpPr>
          <p:spPr>
            <a:xfrm>
              <a:off x="4845375" y="3730281"/>
              <a:ext cx="229200" cy="229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5301685" y="3730281"/>
              <a:ext cx="229200" cy="229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5757995" y="3730281"/>
              <a:ext cx="229200" cy="229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6214305" y="3730281"/>
              <a:ext cx="229200" cy="22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6670615" y="3730281"/>
              <a:ext cx="229200" cy="22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7126925" y="3730281"/>
              <a:ext cx="229200" cy="22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26"/>
          <p:cNvGrpSpPr/>
          <p:nvPr/>
        </p:nvGrpSpPr>
        <p:grpSpPr>
          <a:xfrm>
            <a:off x="4842775" y="4151731"/>
            <a:ext cx="2510750" cy="229200"/>
            <a:chOff x="4842775" y="4151731"/>
            <a:chExt cx="2510750" cy="229200"/>
          </a:xfrm>
        </p:grpSpPr>
        <p:sp>
          <p:nvSpPr>
            <p:cNvPr id="443" name="Google Shape;443;p26"/>
            <p:cNvSpPr/>
            <p:nvPr/>
          </p:nvSpPr>
          <p:spPr>
            <a:xfrm>
              <a:off x="4842775" y="4151731"/>
              <a:ext cx="229200" cy="229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5299085" y="4151731"/>
              <a:ext cx="229200" cy="229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5755395" y="4151731"/>
              <a:ext cx="229200" cy="229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6211705" y="4151731"/>
              <a:ext cx="229200" cy="229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6668015" y="4151731"/>
              <a:ext cx="229200" cy="22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7124325" y="4151731"/>
              <a:ext cx="229200" cy="22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9" name="Google Shape;449;p26"/>
          <p:cNvSpPr txBox="1"/>
          <p:nvPr/>
        </p:nvSpPr>
        <p:spPr>
          <a:xfrm flipH="1">
            <a:off x="7457399" y="3735688"/>
            <a:ext cx="7467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USA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50" name="Google Shape;450;p26"/>
          <p:cNvSpPr txBox="1"/>
          <p:nvPr/>
        </p:nvSpPr>
        <p:spPr>
          <a:xfrm flipH="1">
            <a:off x="7457399" y="4154438"/>
            <a:ext cx="9297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CANADA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FFFFFF"/>
      </a:dk1>
      <a:lt1>
        <a:srgbClr val="3A3A41"/>
      </a:lt1>
      <a:dk2>
        <a:srgbClr val="1C1C20"/>
      </a:dk2>
      <a:lt2>
        <a:srgbClr val="ECF1EA"/>
      </a:lt2>
      <a:accent1>
        <a:srgbClr val="C5D3CB"/>
      </a:accent1>
      <a:accent2>
        <a:srgbClr val="A0ADA6"/>
      </a:accent2>
      <a:accent3>
        <a:srgbClr val="89928D"/>
      </a:accent3>
      <a:accent4>
        <a:srgbClr val="616663"/>
      </a:accent4>
      <a:accent5>
        <a:srgbClr val="414442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