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EA532B-5E11-42A0-A211-6FDF0BF538C9}"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28CCF1CC-B76C-42F2-97E3-E29C42216268}">
      <dgm:prSet/>
      <dgm:spPr/>
      <dgm:t>
        <a:bodyPr/>
        <a:lstStyle/>
        <a:p>
          <a:pPr>
            <a:defRPr cap="all"/>
          </a:pPr>
          <a:r>
            <a:rPr lang="en-US"/>
            <a:t>Layout is the final stage that an article goes through.</a:t>
          </a:r>
        </a:p>
      </dgm:t>
    </dgm:pt>
    <dgm:pt modelId="{0AFA9B83-FE11-45F7-83C5-37F3715B1BB0}" type="parTrans" cxnId="{A7CC9DA7-3621-4672-BC1C-172122C01D64}">
      <dgm:prSet/>
      <dgm:spPr/>
      <dgm:t>
        <a:bodyPr/>
        <a:lstStyle/>
        <a:p>
          <a:endParaRPr lang="en-US"/>
        </a:p>
      </dgm:t>
    </dgm:pt>
    <dgm:pt modelId="{7F8D7B8A-D50B-4F43-B087-429CBC3D42A6}" type="sibTrans" cxnId="{A7CC9DA7-3621-4672-BC1C-172122C01D64}">
      <dgm:prSet/>
      <dgm:spPr/>
      <dgm:t>
        <a:bodyPr/>
        <a:lstStyle/>
        <a:p>
          <a:endParaRPr lang="en-US"/>
        </a:p>
      </dgm:t>
    </dgm:pt>
    <dgm:pt modelId="{292B9138-5B5F-4C7D-8B0A-AFA3DB1BCC5F}">
      <dgm:prSet/>
      <dgm:spPr/>
      <dgm:t>
        <a:bodyPr/>
        <a:lstStyle/>
        <a:p>
          <a:pPr>
            <a:defRPr cap="all"/>
          </a:pPr>
          <a:r>
            <a:rPr lang="en-US"/>
            <a:t>It’s also the stage where each individual sections work meets.</a:t>
          </a:r>
        </a:p>
      </dgm:t>
    </dgm:pt>
    <dgm:pt modelId="{E27D4447-64E4-4F50-9511-CBB4329B7644}" type="parTrans" cxnId="{F5678D61-99B2-4442-9026-17576CDD439E}">
      <dgm:prSet/>
      <dgm:spPr/>
      <dgm:t>
        <a:bodyPr/>
        <a:lstStyle/>
        <a:p>
          <a:endParaRPr lang="en-US"/>
        </a:p>
      </dgm:t>
    </dgm:pt>
    <dgm:pt modelId="{35083BAE-3D61-4304-B666-951E2CE9E8A4}" type="sibTrans" cxnId="{F5678D61-99B2-4442-9026-17576CDD439E}">
      <dgm:prSet/>
      <dgm:spPr/>
      <dgm:t>
        <a:bodyPr/>
        <a:lstStyle/>
        <a:p>
          <a:endParaRPr lang="en-US"/>
        </a:p>
      </dgm:t>
    </dgm:pt>
    <dgm:pt modelId="{F705329A-14C2-4E7F-9445-3B27E1F8795E}" type="pres">
      <dgm:prSet presAssocID="{64EA532B-5E11-42A0-A211-6FDF0BF538C9}" presName="root" presStyleCnt="0">
        <dgm:presLayoutVars>
          <dgm:dir/>
          <dgm:resizeHandles val="exact"/>
        </dgm:presLayoutVars>
      </dgm:prSet>
      <dgm:spPr/>
    </dgm:pt>
    <dgm:pt modelId="{F0C4C6A1-35C7-4DF1-9021-5AA240AC3FC5}" type="pres">
      <dgm:prSet presAssocID="{28CCF1CC-B76C-42F2-97E3-E29C42216268}" presName="compNode" presStyleCnt="0"/>
      <dgm:spPr/>
    </dgm:pt>
    <dgm:pt modelId="{F3EA5359-0201-4F7A-974C-B3D7C91C5927}" type="pres">
      <dgm:prSet presAssocID="{28CCF1CC-B76C-42F2-97E3-E29C42216268}" presName="iconBgRect" presStyleLbl="bgShp" presStyleIdx="0" presStyleCnt="2"/>
      <dgm:spPr>
        <a:prstGeom prst="round2DiagRect">
          <a:avLst>
            <a:gd name="adj1" fmla="val 29727"/>
            <a:gd name="adj2" fmla="val 0"/>
          </a:avLst>
        </a:prstGeom>
      </dgm:spPr>
    </dgm:pt>
    <dgm:pt modelId="{4AB43A28-0B1F-4182-858D-E285F37DA33A}" type="pres">
      <dgm:prSet presAssocID="{28CCF1CC-B76C-42F2-97E3-E29C4221626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87D256F2-F4D3-4FBF-A162-45D55CEB4CF4}" type="pres">
      <dgm:prSet presAssocID="{28CCF1CC-B76C-42F2-97E3-E29C42216268}" presName="spaceRect" presStyleCnt="0"/>
      <dgm:spPr/>
    </dgm:pt>
    <dgm:pt modelId="{27191E66-FCDD-477D-81C7-7FAE18509B2B}" type="pres">
      <dgm:prSet presAssocID="{28CCF1CC-B76C-42F2-97E3-E29C42216268}" presName="textRect" presStyleLbl="revTx" presStyleIdx="0" presStyleCnt="2">
        <dgm:presLayoutVars>
          <dgm:chMax val="1"/>
          <dgm:chPref val="1"/>
        </dgm:presLayoutVars>
      </dgm:prSet>
      <dgm:spPr/>
    </dgm:pt>
    <dgm:pt modelId="{CB5D0CF7-3F6A-4EC4-8608-84497560E93D}" type="pres">
      <dgm:prSet presAssocID="{7F8D7B8A-D50B-4F43-B087-429CBC3D42A6}" presName="sibTrans" presStyleCnt="0"/>
      <dgm:spPr/>
    </dgm:pt>
    <dgm:pt modelId="{C5A0B66D-76F3-495B-86A5-076E8ECFB6D3}" type="pres">
      <dgm:prSet presAssocID="{292B9138-5B5F-4C7D-8B0A-AFA3DB1BCC5F}" presName="compNode" presStyleCnt="0"/>
      <dgm:spPr/>
    </dgm:pt>
    <dgm:pt modelId="{DCE0B5F8-D6D7-420B-8220-8826B68DABC3}" type="pres">
      <dgm:prSet presAssocID="{292B9138-5B5F-4C7D-8B0A-AFA3DB1BCC5F}" presName="iconBgRect" presStyleLbl="bgShp" presStyleIdx="1" presStyleCnt="2"/>
      <dgm:spPr>
        <a:prstGeom prst="round2DiagRect">
          <a:avLst>
            <a:gd name="adj1" fmla="val 29727"/>
            <a:gd name="adj2" fmla="val 0"/>
          </a:avLst>
        </a:prstGeom>
      </dgm:spPr>
    </dgm:pt>
    <dgm:pt modelId="{CD04BAC1-B670-4715-9888-A629864F905A}" type="pres">
      <dgm:prSet presAssocID="{292B9138-5B5F-4C7D-8B0A-AFA3DB1BCC5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chy"/>
        </a:ext>
      </dgm:extLst>
    </dgm:pt>
    <dgm:pt modelId="{604E9EB6-4A19-4895-9E67-AB759CEFBEA6}" type="pres">
      <dgm:prSet presAssocID="{292B9138-5B5F-4C7D-8B0A-AFA3DB1BCC5F}" presName="spaceRect" presStyleCnt="0"/>
      <dgm:spPr/>
    </dgm:pt>
    <dgm:pt modelId="{5C323D3D-D101-4439-A640-52744BB718F4}" type="pres">
      <dgm:prSet presAssocID="{292B9138-5B5F-4C7D-8B0A-AFA3DB1BCC5F}" presName="textRect" presStyleLbl="revTx" presStyleIdx="1" presStyleCnt="2">
        <dgm:presLayoutVars>
          <dgm:chMax val="1"/>
          <dgm:chPref val="1"/>
        </dgm:presLayoutVars>
      </dgm:prSet>
      <dgm:spPr/>
    </dgm:pt>
  </dgm:ptLst>
  <dgm:cxnLst>
    <dgm:cxn modelId="{9076F642-727D-4A4F-95B9-E966C68472A9}" type="presOf" srcId="{64EA532B-5E11-42A0-A211-6FDF0BF538C9}" destId="{F705329A-14C2-4E7F-9445-3B27E1F8795E}" srcOrd="0" destOrd="0" presId="urn:microsoft.com/office/officeart/2018/5/layout/IconLeafLabelList"/>
    <dgm:cxn modelId="{F5678D61-99B2-4442-9026-17576CDD439E}" srcId="{64EA532B-5E11-42A0-A211-6FDF0BF538C9}" destId="{292B9138-5B5F-4C7D-8B0A-AFA3DB1BCC5F}" srcOrd="1" destOrd="0" parTransId="{E27D4447-64E4-4F50-9511-CBB4329B7644}" sibTransId="{35083BAE-3D61-4304-B666-951E2CE9E8A4}"/>
    <dgm:cxn modelId="{6A63A97E-C373-4A4A-A030-014283A59AA4}" type="presOf" srcId="{292B9138-5B5F-4C7D-8B0A-AFA3DB1BCC5F}" destId="{5C323D3D-D101-4439-A640-52744BB718F4}" srcOrd="0" destOrd="0" presId="urn:microsoft.com/office/officeart/2018/5/layout/IconLeafLabelList"/>
    <dgm:cxn modelId="{4EBD358B-A839-4C3C-B399-0DFE92B188B3}" type="presOf" srcId="{28CCF1CC-B76C-42F2-97E3-E29C42216268}" destId="{27191E66-FCDD-477D-81C7-7FAE18509B2B}" srcOrd="0" destOrd="0" presId="urn:microsoft.com/office/officeart/2018/5/layout/IconLeafLabelList"/>
    <dgm:cxn modelId="{A7CC9DA7-3621-4672-BC1C-172122C01D64}" srcId="{64EA532B-5E11-42A0-A211-6FDF0BF538C9}" destId="{28CCF1CC-B76C-42F2-97E3-E29C42216268}" srcOrd="0" destOrd="0" parTransId="{0AFA9B83-FE11-45F7-83C5-37F3715B1BB0}" sibTransId="{7F8D7B8A-D50B-4F43-B087-429CBC3D42A6}"/>
    <dgm:cxn modelId="{9C8B1FE8-20D1-4560-ADD1-C6FAE4A17A4B}" type="presParOf" srcId="{F705329A-14C2-4E7F-9445-3B27E1F8795E}" destId="{F0C4C6A1-35C7-4DF1-9021-5AA240AC3FC5}" srcOrd="0" destOrd="0" presId="urn:microsoft.com/office/officeart/2018/5/layout/IconLeafLabelList"/>
    <dgm:cxn modelId="{C2C9FC86-7E05-4ACA-A0D3-B28092325603}" type="presParOf" srcId="{F0C4C6A1-35C7-4DF1-9021-5AA240AC3FC5}" destId="{F3EA5359-0201-4F7A-974C-B3D7C91C5927}" srcOrd="0" destOrd="0" presId="urn:microsoft.com/office/officeart/2018/5/layout/IconLeafLabelList"/>
    <dgm:cxn modelId="{FA38C82C-0D31-4858-AC48-6F6A60267CB7}" type="presParOf" srcId="{F0C4C6A1-35C7-4DF1-9021-5AA240AC3FC5}" destId="{4AB43A28-0B1F-4182-858D-E285F37DA33A}" srcOrd="1" destOrd="0" presId="urn:microsoft.com/office/officeart/2018/5/layout/IconLeafLabelList"/>
    <dgm:cxn modelId="{973E92C9-7502-4000-A224-73C81A8D3B41}" type="presParOf" srcId="{F0C4C6A1-35C7-4DF1-9021-5AA240AC3FC5}" destId="{87D256F2-F4D3-4FBF-A162-45D55CEB4CF4}" srcOrd="2" destOrd="0" presId="urn:microsoft.com/office/officeart/2018/5/layout/IconLeafLabelList"/>
    <dgm:cxn modelId="{B2F6C53D-B698-47C2-8846-F13428113933}" type="presParOf" srcId="{F0C4C6A1-35C7-4DF1-9021-5AA240AC3FC5}" destId="{27191E66-FCDD-477D-81C7-7FAE18509B2B}" srcOrd="3" destOrd="0" presId="urn:microsoft.com/office/officeart/2018/5/layout/IconLeafLabelList"/>
    <dgm:cxn modelId="{C72B6D07-BB8B-448E-A480-CBF7887A3FE7}" type="presParOf" srcId="{F705329A-14C2-4E7F-9445-3B27E1F8795E}" destId="{CB5D0CF7-3F6A-4EC4-8608-84497560E93D}" srcOrd="1" destOrd="0" presId="urn:microsoft.com/office/officeart/2018/5/layout/IconLeafLabelList"/>
    <dgm:cxn modelId="{EECB3B0C-9F53-439F-879E-2174C5AC4C8D}" type="presParOf" srcId="{F705329A-14C2-4E7F-9445-3B27E1F8795E}" destId="{C5A0B66D-76F3-495B-86A5-076E8ECFB6D3}" srcOrd="2" destOrd="0" presId="urn:microsoft.com/office/officeart/2018/5/layout/IconLeafLabelList"/>
    <dgm:cxn modelId="{3528D535-0276-4B9A-B739-39E2213A085C}" type="presParOf" srcId="{C5A0B66D-76F3-495B-86A5-076E8ECFB6D3}" destId="{DCE0B5F8-D6D7-420B-8220-8826B68DABC3}" srcOrd="0" destOrd="0" presId="urn:microsoft.com/office/officeart/2018/5/layout/IconLeafLabelList"/>
    <dgm:cxn modelId="{11DA7D2A-3E92-4BD2-88ED-EB6D2788503A}" type="presParOf" srcId="{C5A0B66D-76F3-495B-86A5-076E8ECFB6D3}" destId="{CD04BAC1-B670-4715-9888-A629864F905A}" srcOrd="1" destOrd="0" presId="urn:microsoft.com/office/officeart/2018/5/layout/IconLeafLabelList"/>
    <dgm:cxn modelId="{AFCA2981-C962-43B8-A859-73E28E382368}" type="presParOf" srcId="{C5A0B66D-76F3-495B-86A5-076E8ECFB6D3}" destId="{604E9EB6-4A19-4895-9E67-AB759CEFBEA6}" srcOrd="2" destOrd="0" presId="urn:microsoft.com/office/officeart/2018/5/layout/IconLeafLabelList"/>
    <dgm:cxn modelId="{02878B2D-6EC9-43AB-9D42-B71E07CEC0F3}" type="presParOf" srcId="{C5A0B66D-76F3-495B-86A5-076E8ECFB6D3}" destId="{5C323D3D-D101-4439-A640-52744BB718F4}"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C4FB7C-A0EB-416B-830A-DCF0D4D6F5B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E12E4A7-AFDD-456F-B022-D4F2EE026B65}">
      <dgm:prSet/>
      <dgm:spPr/>
      <dgm:t>
        <a:bodyPr/>
        <a:lstStyle/>
        <a:p>
          <a:r>
            <a:rPr lang="en-US"/>
            <a:t>There must be enough pages in an issue to cover a multiple of four (4, 8, 12, 16, etc.)</a:t>
          </a:r>
        </a:p>
      </dgm:t>
    </dgm:pt>
    <dgm:pt modelId="{3C77E630-9B43-427C-AB47-8504408E18E7}" type="parTrans" cxnId="{5B338340-2A76-41C1-BBF4-65DD22E9B38E}">
      <dgm:prSet/>
      <dgm:spPr/>
      <dgm:t>
        <a:bodyPr/>
        <a:lstStyle/>
        <a:p>
          <a:endParaRPr lang="en-US"/>
        </a:p>
      </dgm:t>
    </dgm:pt>
    <dgm:pt modelId="{45FACDC3-505F-4E03-B1E3-5302479A3F15}" type="sibTrans" cxnId="{5B338340-2A76-41C1-BBF4-65DD22E9B38E}">
      <dgm:prSet/>
      <dgm:spPr/>
      <dgm:t>
        <a:bodyPr/>
        <a:lstStyle/>
        <a:p>
          <a:endParaRPr lang="en-US"/>
        </a:p>
      </dgm:t>
    </dgm:pt>
    <dgm:pt modelId="{C140B8C4-7F27-4C53-9B18-4DA52B457D80}">
      <dgm:prSet/>
      <dgm:spPr/>
      <dgm:t>
        <a:bodyPr/>
        <a:lstStyle/>
        <a:p>
          <a:r>
            <a:rPr lang="en-US" dirty="0"/>
            <a:t>Articles should come in odd numbers, unless they are super short. (it makes layout simpler)</a:t>
          </a:r>
        </a:p>
      </dgm:t>
    </dgm:pt>
    <dgm:pt modelId="{1C321B30-C4C1-437F-8E9E-107B59238CFA}" type="parTrans" cxnId="{1D5BC06F-F5D1-4CBC-897B-653A4F5A798F}">
      <dgm:prSet/>
      <dgm:spPr/>
      <dgm:t>
        <a:bodyPr/>
        <a:lstStyle/>
        <a:p>
          <a:endParaRPr lang="en-US"/>
        </a:p>
      </dgm:t>
    </dgm:pt>
    <dgm:pt modelId="{5EDC6F5F-A746-4AB3-9560-E1061E56F3C5}" type="sibTrans" cxnId="{1D5BC06F-F5D1-4CBC-897B-653A4F5A798F}">
      <dgm:prSet/>
      <dgm:spPr/>
      <dgm:t>
        <a:bodyPr/>
        <a:lstStyle/>
        <a:p>
          <a:endParaRPr lang="en-US"/>
        </a:p>
      </dgm:t>
    </dgm:pt>
    <dgm:pt modelId="{81106353-6C64-4B9F-ACDF-25B8BCC4C856}">
      <dgm:prSet/>
      <dgm:spPr/>
      <dgm:t>
        <a:bodyPr/>
        <a:lstStyle/>
        <a:p>
          <a:r>
            <a:rPr lang="en-US" dirty="0"/>
            <a:t>There should never be a shift enter in a layout document </a:t>
          </a:r>
        </a:p>
      </dgm:t>
    </dgm:pt>
    <dgm:pt modelId="{A26873DD-5254-47F6-9466-269FC6533935}" type="sibTrans" cxnId="{336BCEF5-5517-479A-9B5D-6199A5541234}">
      <dgm:prSet/>
      <dgm:spPr/>
      <dgm:t>
        <a:bodyPr/>
        <a:lstStyle/>
        <a:p>
          <a:endParaRPr lang="en-US"/>
        </a:p>
      </dgm:t>
    </dgm:pt>
    <dgm:pt modelId="{9852F98F-BC24-4BB7-9F9A-282A9C4182B9}" type="parTrans" cxnId="{336BCEF5-5517-479A-9B5D-6199A5541234}">
      <dgm:prSet/>
      <dgm:spPr/>
      <dgm:t>
        <a:bodyPr/>
        <a:lstStyle/>
        <a:p>
          <a:endParaRPr lang="en-US"/>
        </a:p>
      </dgm:t>
    </dgm:pt>
    <dgm:pt modelId="{CD1FEF47-0343-4735-A23B-B94C10FD0825}" type="pres">
      <dgm:prSet presAssocID="{2DC4FB7C-A0EB-416B-830A-DCF0D4D6F5BF}" presName="vert0" presStyleCnt="0">
        <dgm:presLayoutVars>
          <dgm:dir/>
          <dgm:animOne val="branch"/>
          <dgm:animLvl val="lvl"/>
        </dgm:presLayoutVars>
      </dgm:prSet>
      <dgm:spPr/>
    </dgm:pt>
    <dgm:pt modelId="{5F104EB0-ACCC-421A-95D5-9E7ED6C8B1EA}" type="pres">
      <dgm:prSet presAssocID="{DE12E4A7-AFDD-456F-B022-D4F2EE026B65}" presName="thickLine" presStyleLbl="alignNode1" presStyleIdx="0" presStyleCnt="3"/>
      <dgm:spPr/>
    </dgm:pt>
    <dgm:pt modelId="{BA9AE92B-A60D-4DF2-97D8-013123F98544}" type="pres">
      <dgm:prSet presAssocID="{DE12E4A7-AFDD-456F-B022-D4F2EE026B65}" presName="horz1" presStyleCnt="0"/>
      <dgm:spPr/>
    </dgm:pt>
    <dgm:pt modelId="{0A9504B8-7A37-4031-B1E8-05902E092C2F}" type="pres">
      <dgm:prSet presAssocID="{DE12E4A7-AFDD-456F-B022-D4F2EE026B65}" presName="tx1" presStyleLbl="revTx" presStyleIdx="0" presStyleCnt="3"/>
      <dgm:spPr/>
    </dgm:pt>
    <dgm:pt modelId="{6074F2BF-DF4A-4A58-AFC3-391592CBD1BF}" type="pres">
      <dgm:prSet presAssocID="{DE12E4A7-AFDD-456F-B022-D4F2EE026B65}" presName="vert1" presStyleCnt="0"/>
      <dgm:spPr/>
    </dgm:pt>
    <dgm:pt modelId="{89287125-1EE0-4EF6-98CA-3EB585FA0480}" type="pres">
      <dgm:prSet presAssocID="{C140B8C4-7F27-4C53-9B18-4DA52B457D80}" presName="thickLine" presStyleLbl="alignNode1" presStyleIdx="1" presStyleCnt="3"/>
      <dgm:spPr/>
    </dgm:pt>
    <dgm:pt modelId="{C9D43D5C-C09F-48CD-B916-69648C2A7A05}" type="pres">
      <dgm:prSet presAssocID="{C140B8C4-7F27-4C53-9B18-4DA52B457D80}" presName="horz1" presStyleCnt="0"/>
      <dgm:spPr/>
    </dgm:pt>
    <dgm:pt modelId="{67609E64-A492-43CB-ABAA-8319BDB55726}" type="pres">
      <dgm:prSet presAssocID="{C140B8C4-7F27-4C53-9B18-4DA52B457D80}" presName="tx1" presStyleLbl="revTx" presStyleIdx="1" presStyleCnt="3"/>
      <dgm:spPr/>
    </dgm:pt>
    <dgm:pt modelId="{3D8507DE-F790-4179-98F2-3E1540B48BB0}" type="pres">
      <dgm:prSet presAssocID="{C140B8C4-7F27-4C53-9B18-4DA52B457D80}" presName="vert1" presStyleCnt="0"/>
      <dgm:spPr/>
    </dgm:pt>
    <dgm:pt modelId="{5F6146BF-8B09-4150-9B45-584DFE4CE08D}" type="pres">
      <dgm:prSet presAssocID="{81106353-6C64-4B9F-ACDF-25B8BCC4C856}" presName="thickLine" presStyleLbl="alignNode1" presStyleIdx="2" presStyleCnt="3"/>
      <dgm:spPr/>
    </dgm:pt>
    <dgm:pt modelId="{275F03E3-121D-4812-AB94-055B5DC77A31}" type="pres">
      <dgm:prSet presAssocID="{81106353-6C64-4B9F-ACDF-25B8BCC4C856}" presName="horz1" presStyleCnt="0"/>
      <dgm:spPr/>
    </dgm:pt>
    <dgm:pt modelId="{1FD168AC-8DEA-41CD-A957-6C999EC5C5F4}" type="pres">
      <dgm:prSet presAssocID="{81106353-6C64-4B9F-ACDF-25B8BCC4C856}" presName="tx1" presStyleLbl="revTx" presStyleIdx="2" presStyleCnt="3"/>
      <dgm:spPr/>
    </dgm:pt>
    <dgm:pt modelId="{1196E100-8E83-4C3D-B671-CA065035844D}" type="pres">
      <dgm:prSet presAssocID="{81106353-6C64-4B9F-ACDF-25B8BCC4C856}" presName="vert1" presStyleCnt="0"/>
      <dgm:spPr/>
    </dgm:pt>
  </dgm:ptLst>
  <dgm:cxnLst>
    <dgm:cxn modelId="{5B338340-2A76-41C1-BBF4-65DD22E9B38E}" srcId="{2DC4FB7C-A0EB-416B-830A-DCF0D4D6F5BF}" destId="{DE12E4A7-AFDD-456F-B022-D4F2EE026B65}" srcOrd="0" destOrd="0" parTransId="{3C77E630-9B43-427C-AB47-8504408E18E7}" sibTransId="{45FACDC3-505F-4E03-B1E3-5302479A3F15}"/>
    <dgm:cxn modelId="{BC585859-DE6D-43F9-BD12-8782AD9803A7}" type="presOf" srcId="{C140B8C4-7F27-4C53-9B18-4DA52B457D80}" destId="{67609E64-A492-43CB-ABAA-8319BDB55726}" srcOrd="0" destOrd="0" presId="urn:microsoft.com/office/officeart/2008/layout/LinedList"/>
    <dgm:cxn modelId="{1D5BC06F-F5D1-4CBC-897B-653A4F5A798F}" srcId="{2DC4FB7C-A0EB-416B-830A-DCF0D4D6F5BF}" destId="{C140B8C4-7F27-4C53-9B18-4DA52B457D80}" srcOrd="1" destOrd="0" parTransId="{1C321B30-C4C1-437F-8E9E-107B59238CFA}" sibTransId="{5EDC6F5F-A746-4AB3-9560-E1061E56F3C5}"/>
    <dgm:cxn modelId="{AFB774DE-53C9-4CC5-B483-3C35DE9A6E55}" type="presOf" srcId="{2DC4FB7C-A0EB-416B-830A-DCF0D4D6F5BF}" destId="{CD1FEF47-0343-4735-A23B-B94C10FD0825}" srcOrd="0" destOrd="0" presId="urn:microsoft.com/office/officeart/2008/layout/LinedList"/>
    <dgm:cxn modelId="{573701F4-E83C-4262-8EC1-B4923BCB28E6}" type="presOf" srcId="{DE12E4A7-AFDD-456F-B022-D4F2EE026B65}" destId="{0A9504B8-7A37-4031-B1E8-05902E092C2F}" srcOrd="0" destOrd="0" presId="urn:microsoft.com/office/officeart/2008/layout/LinedList"/>
    <dgm:cxn modelId="{336BCEF5-5517-479A-9B5D-6199A5541234}" srcId="{2DC4FB7C-A0EB-416B-830A-DCF0D4D6F5BF}" destId="{81106353-6C64-4B9F-ACDF-25B8BCC4C856}" srcOrd="2" destOrd="0" parTransId="{9852F98F-BC24-4BB7-9F9A-282A9C4182B9}" sibTransId="{A26873DD-5254-47F6-9466-269FC6533935}"/>
    <dgm:cxn modelId="{317897FB-EB68-4D63-AA38-ED3E9EADF3FF}" type="presOf" srcId="{81106353-6C64-4B9F-ACDF-25B8BCC4C856}" destId="{1FD168AC-8DEA-41CD-A957-6C999EC5C5F4}" srcOrd="0" destOrd="0" presId="urn:microsoft.com/office/officeart/2008/layout/LinedList"/>
    <dgm:cxn modelId="{88A7DDD4-0050-40B4-8F67-B212B67430D0}" type="presParOf" srcId="{CD1FEF47-0343-4735-A23B-B94C10FD0825}" destId="{5F104EB0-ACCC-421A-95D5-9E7ED6C8B1EA}" srcOrd="0" destOrd="0" presId="urn:microsoft.com/office/officeart/2008/layout/LinedList"/>
    <dgm:cxn modelId="{9FEC1BF4-8F80-4BB2-B98B-5E0FAD73B093}" type="presParOf" srcId="{CD1FEF47-0343-4735-A23B-B94C10FD0825}" destId="{BA9AE92B-A60D-4DF2-97D8-013123F98544}" srcOrd="1" destOrd="0" presId="urn:microsoft.com/office/officeart/2008/layout/LinedList"/>
    <dgm:cxn modelId="{8581E196-5869-4FCD-A94D-247FE95716C4}" type="presParOf" srcId="{BA9AE92B-A60D-4DF2-97D8-013123F98544}" destId="{0A9504B8-7A37-4031-B1E8-05902E092C2F}" srcOrd="0" destOrd="0" presId="urn:microsoft.com/office/officeart/2008/layout/LinedList"/>
    <dgm:cxn modelId="{DAB5E014-848F-40E1-833C-3DE713CEEFAD}" type="presParOf" srcId="{BA9AE92B-A60D-4DF2-97D8-013123F98544}" destId="{6074F2BF-DF4A-4A58-AFC3-391592CBD1BF}" srcOrd="1" destOrd="0" presId="urn:microsoft.com/office/officeart/2008/layout/LinedList"/>
    <dgm:cxn modelId="{DF26A70F-82A5-422B-BE87-A01A154E2DC2}" type="presParOf" srcId="{CD1FEF47-0343-4735-A23B-B94C10FD0825}" destId="{89287125-1EE0-4EF6-98CA-3EB585FA0480}" srcOrd="2" destOrd="0" presId="urn:microsoft.com/office/officeart/2008/layout/LinedList"/>
    <dgm:cxn modelId="{B22F0512-B7A7-4B37-BC40-8F43E5B6FC41}" type="presParOf" srcId="{CD1FEF47-0343-4735-A23B-B94C10FD0825}" destId="{C9D43D5C-C09F-48CD-B916-69648C2A7A05}" srcOrd="3" destOrd="0" presId="urn:microsoft.com/office/officeart/2008/layout/LinedList"/>
    <dgm:cxn modelId="{BEE7AF4F-45CE-4690-AE78-154D7DF880D7}" type="presParOf" srcId="{C9D43D5C-C09F-48CD-B916-69648C2A7A05}" destId="{67609E64-A492-43CB-ABAA-8319BDB55726}" srcOrd="0" destOrd="0" presId="urn:microsoft.com/office/officeart/2008/layout/LinedList"/>
    <dgm:cxn modelId="{4BA5D5AB-5CDB-42F9-8A31-EF6B7D6C8E07}" type="presParOf" srcId="{C9D43D5C-C09F-48CD-B916-69648C2A7A05}" destId="{3D8507DE-F790-4179-98F2-3E1540B48BB0}" srcOrd="1" destOrd="0" presId="urn:microsoft.com/office/officeart/2008/layout/LinedList"/>
    <dgm:cxn modelId="{763977CE-7B38-47F8-865C-13869F171987}" type="presParOf" srcId="{CD1FEF47-0343-4735-A23B-B94C10FD0825}" destId="{5F6146BF-8B09-4150-9B45-584DFE4CE08D}" srcOrd="4" destOrd="0" presId="urn:microsoft.com/office/officeart/2008/layout/LinedList"/>
    <dgm:cxn modelId="{F24B200B-C794-4705-B1CC-56D2EAF94C24}" type="presParOf" srcId="{CD1FEF47-0343-4735-A23B-B94C10FD0825}" destId="{275F03E3-121D-4812-AB94-055B5DC77A31}" srcOrd="5" destOrd="0" presId="urn:microsoft.com/office/officeart/2008/layout/LinedList"/>
    <dgm:cxn modelId="{B61F9A91-8717-411C-93F5-46AEC8E16729}" type="presParOf" srcId="{275F03E3-121D-4812-AB94-055B5DC77A31}" destId="{1FD168AC-8DEA-41CD-A957-6C999EC5C5F4}" srcOrd="0" destOrd="0" presId="urn:microsoft.com/office/officeart/2008/layout/LinedList"/>
    <dgm:cxn modelId="{AF100B97-A741-491A-BB1C-33556C31C747}" type="presParOf" srcId="{275F03E3-121D-4812-AB94-055B5DC77A31}" destId="{1196E100-8E83-4C3D-B671-CA06503584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8DA1D9-F53A-4955-BB88-B389144790CE}"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63833455-38E4-47C0-B116-3960AE2026D9}">
      <dgm:prSet/>
      <dgm:spPr/>
      <dgm:t>
        <a:bodyPr/>
        <a:lstStyle/>
        <a:p>
          <a:r>
            <a:rPr lang="en-US" dirty="0"/>
            <a:t>Find out</a:t>
          </a:r>
        </a:p>
      </dgm:t>
    </dgm:pt>
    <dgm:pt modelId="{7ADA1ED9-B57F-4D6A-91E6-FACB58CC74AC}" type="parTrans" cxnId="{AB6AFC3E-C3AD-4921-8989-D80F9083BCB2}">
      <dgm:prSet/>
      <dgm:spPr/>
      <dgm:t>
        <a:bodyPr/>
        <a:lstStyle/>
        <a:p>
          <a:endParaRPr lang="en-US"/>
        </a:p>
      </dgm:t>
    </dgm:pt>
    <dgm:pt modelId="{4B1B5401-C149-4E35-B729-C2CD779541D8}" type="sibTrans" cxnId="{AB6AFC3E-C3AD-4921-8989-D80F9083BCB2}">
      <dgm:prSet/>
      <dgm:spPr/>
      <dgm:t>
        <a:bodyPr/>
        <a:lstStyle/>
        <a:p>
          <a:endParaRPr lang="en-US"/>
        </a:p>
      </dgm:t>
    </dgm:pt>
    <dgm:pt modelId="{5F7AC72F-8153-4E19-8E4F-255A9AD0CE4D}">
      <dgm:prSet/>
      <dgm:spPr/>
      <dgm:t>
        <a:bodyPr/>
        <a:lstStyle/>
        <a:p>
          <a:r>
            <a:rPr lang="en-US"/>
            <a:t>Find out what article your doing.</a:t>
          </a:r>
        </a:p>
      </dgm:t>
    </dgm:pt>
    <dgm:pt modelId="{39C4AC4A-7056-432B-9C02-790D5B3BB3BC}" type="parTrans" cxnId="{1708E2EE-137B-4F2D-A2BB-77FB1E535D94}">
      <dgm:prSet/>
      <dgm:spPr/>
      <dgm:t>
        <a:bodyPr/>
        <a:lstStyle/>
        <a:p>
          <a:endParaRPr lang="en-US"/>
        </a:p>
      </dgm:t>
    </dgm:pt>
    <dgm:pt modelId="{C93E00B3-3B06-47E2-B0E5-8A83E00971DA}" type="sibTrans" cxnId="{1708E2EE-137B-4F2D-A2BB-77FB1E535D94}">
      <dgm:prSet/>
      <dgm:spPr/>
      <dgm:t>
        <a:bodyPr/>
        <a:lstStyle/>
        <a:p>
          <a:endParaRPr lang="en-US"/>
        </a:p>
      </dgm:t>
    </dgm:pt>
    <dgm:pt modelId="{8CB14CC3-0156-4987-9C66-F42ADD0733C7}">
      <dgm:prSet/>
      <dgm:spPr/>
      <dgm:t>
        <a:bodyPr/>
        <a:lstStyle/>
        <a:p>
          <a:r>
            <a:rPr lang="en-US" dirty="0"/>
            <a:t>Title</a:t>
          </a:r>
        </a:p>
      </dgm:t>
    </dgm:pt>
    <dgm:pt modelId="{656D29B3-7D56-4D95-A591-CB0A0CA9EE70}" type="parTrans" cxnId="{A2A17F76-D23C-49F6-B4F8-2D39628B178F}">
      <dgm:prSet/>
      <dgm:spPr/>
      <dgm:t>
        <a:bodyPr/>
        <a:lstStyle/>
        <a:p>
          <a:endParaRPr lang="en-US"/>
        </a:p>
      </dgm:t>
    </dgm:pt>
    <dgm:pt modelId="{ED8E7008-87E1-48E3-A583-3FF597EB8B5A}" type="sibTrans" cxnId="{A2A17F76-D23C-49F6-B4F8-2D39628B178F}">
      <dgm:prSet/>
      <dgm:spPr/>
      <dgm:t>
        <a:bodyPr/>
        <a:lstStyle/>
        <a:p>
          <a:endParaRPr lang="en-US"/>
        </a:p>
      </dgm:t>
    </dgm:pt>
    <dgm:pt modelId="{BE13E1FD-3C99-4C2D-AB49-857D2BC55204}">
      <dgm:prSet/>
      <dgm:spPr/>
      <dgm:t>
        <a:bodyPr/>
        <a:lstStyle/>
        <a:p>
          <a:r>
            <a:rPr lang="en-US"/>
            <a:t>Line the top of the title box with the blue line, then replace the filler text with the title and author of the article. (if need be, replace staff writer with their position)</a:t>
          </a:r>
        </a:p>
      </dgm:t>
    </dgm:pt>
    <dgm:pt modelId="{C65FE1D1-46C0-44F5-8BCC-ED99EDF76797}" type="parTrans" cxnId="{0BFB730D-61FD-4A22-92C9-10806F189B88}">
      <dgm:prSet/>
      <dgm:spPr/>
      <dgm:t>
        <a:bodyPr/>
        <a:lstStyle/>
        <a:p>
          <a:endParaRPr lang="en-US"/>
        </a:p>
      </dgm:t>
    </dgm:pt>
    <dgm:pt modelId="{E5FA8059-0F97-468E-97D4-4DF389251C23}" type="sibTrans" cxnId="{0BFB730D-61FD-4A22-92C9-10806F189B88}">
      <dgm:prSet/>
      <dgm:spPr/>
      <dgm:t>
        <a:bodyPr/>
        <a:lstStyle/>
        <a:p>
          <a:endParaRPr lang="en-US"/>
        </a:p>
      </dgm:t>
    </dgm:pt>
    <dgm:pt modelId="{995C8F29-1C1D-4E84-B7F8-F1D374F7CFE9}">
      <dgm:prSet/>
      <dgm:spPr/>
      <dgm:t>
        <a:bodyPr/>
        <a:lstStyle/>
        <a:p>
          <a:r>
            <a:rPr lang="en-US" dirty="0"/>
            <a:t>Article</a:t>
          </a:r>
        </a:p>
      </dgm:t>
    </dgm:pt>
    <dgm:pt modelId="{A8A4D535-E12B-4CF3-8F1A-E6D93B802765}" type="parTrans" cxnId="{1ECB6C0C-6DB8-4C5F-828A-0ED36397EB6A}">
      <dgm:prSet/>
      <dgm:spPr/>
      <dgm:t>
        <a:bodyPr/>
        <a:lstStyle/>
        <a:p>
          <a:endParaRPr lang="en-US"/>
        </a:p>
      </dgm:t>
    </dgm:pt>
    <dgm:pt modelId="{5661B15B-AE7E-4949-9CC7-18E4B52FDAB9}" type="sibTrans" cxnId="{1ECB6C0C-6DB8-4C5F-828A-0ED36397EB6A}">
      <dgm:prSet/>
      <dgm:spPr/>
      <dgm:t>
        <a:bodyPr/>
        <a:lstStyle/>
        <a:p>
          <a:endParaRPr lang="en-US"/>
        </a:p>
      </dgm:t>
    </dgm:pt>
    <dgm:pt modelId="{617BECAB-7812-4553-A6D0-100798268646}">
      <dgm:prSet/>
      <dgm:spPr/>
      <dgm:t>
        <a:bodyPr/>
        <a:lstStyle/>
        <a:p>
          <a:r>
            <a:rPr lang="en-US"/>
            <a:t>Place the pink spacer below the title box and create a text box that fits between two pink lines, then add the article text.</a:t>
          </a:r>
        </a:p>
      </dgm:t>
    </dgm:pt>
    <dgm:pt modelId="{371CB317-78B8-42C1-822F-8A12C6C4584F}" type="parTrans" cxnId="{3E11DDA6-9608-4739-9B5A-2DE3E3E4CC56}">
      <dgm:prSet/>
      <dgm:spPr/>
      <dgm:t>
        <a:bodyPr/>
        <a:lstStyle/>
        <a:p>
          <a:endParaRPr lang="en-US"/>
        </a:p>
      </dgm:t>
    </dgm:pt>
    <dgm:pt modelId="{E6288006-1103-4BBA-8B9F-DBEE6651303B}" type="sibTrans" cxnId="{3E11DDA6-9608-4739-9B5A-2DE3E3E4CC56}">
      <dgm:prSet/>
      <dgm:spPr/>
      <dgm:t>
        <a:bodyPr/>
        <a:lstStyle/>
        <a:p>
          <a:endParaRPr lang="en-US"/>
        </a:p>
      </dgm:t>
    </dgm:pt>
    <dgm:pt modelId="{5DC755C0-EF55-4F85-BAB2-2319B13F1459}">
      <dgm:prSet/>
      <dgm:spPr/>
      <dgm:t>
        <a:bodyPr/>
        <a:lstStyle/>
        <a:p>
          <a:r>
            <a:rPr lang="en-US" dirty="0"/>
            <a:t>Photo</a:t>
          </a:r>
        </a:p>
      </dgm:t>
    </dgm:pt>
    <dgm:pt modelId="{7533A882-8BF6-4C9B-88BC-4066A2ACB0D2}" type="parTrans" cxnId="{85D05727-EFF4-46C1-8443-4FF71A6401C3}">
      <dgm:prSet/>
      <dgm:spPr/>
      <dgm:t>
        <a:bodyPr/>
        <a:lstStyle/>
        <a:p>
          <a:endParaRPr lang="en-US"/>
        </a:p>
      </dgm:t>
    </dgm:pt>
    <dgm:pt modelId="{3D2855D0-3E22-4DC9-B17D-61A789FA055F}" type="sibTrans" cxnId="{85D05727-EFF4-46C1-8443-4FF71A6401C3}">
      <dgm:prSet/>
      <dgm:spPr/>
      <dgm:t>
        <a:bodyPr/>
        <a:lstStyle/>
        <a:p>
          <a:endParaRPr lang="en-US"/>
        </a:p>
      </dgm:t>
    </dgm:pt>
    <dgm:pt modelId="{36E5F485-9F97-4C27-8DDC-61772DC72649}">
      <dgm:prSet/>
      <dgm:spPr/>
      <dgm:t>
        <a:bodyPr/>
        <a:lstStyle/>
        <a:p>
          <a:r>
            <a:rPr lang="en-US"/>
            <a:t>Add the photo with the proper credit blow it.</a:t>
          </a:r>
        </a:p>
      </dgm:t>
    </dgm:pt>
    <dgm:pt modelId="{D14C3AD3-86F4-4BFD-9A53-F4F99D7DAC49}" type="parTrans" cxnId="{DB404F8E-DB7B-45DA-811E-BA9A2DACB700}">
      <dgm:prSet/>
      <dgm:spPr/>
      <dgm:t>
        <a:bodyPr/>
        <a:lstStyle/>
        <a:p>
          <a:endParaRPr lang="en-US"/>
        </a:p>
      </dgm:t>
    </dgm:pt>
    <dgm:pt modelId="{EFBBE7E0-31B1-4391-B11D-2E641F359BC9}" type="sibTrans" cxnId="{DB404F8E-DB7B-45DA-811E-BA9A2DACB700}">
      <dgm:prSet/>
      <dgm:spPr/>
      <dgm:t>
        <a:bodyPr/>
        <a:lstStyle/>
        <a:p>
          <a:endParaRPr lang="en-US"/>
        </a:p>
      </dgm:t>
    </dgm:pt>
    <dgm:pt modelId="{3777B2B9-434D-4FDF-8377-7AF74F6DFD0A}" type="pres">
      <dgm:prSet presAssocID="{5A8DA1D9-F53A-4955-BB88-B389144790CE}" presName="Name0" presStyleCnt="0">
        <dgm:presLayoutVars>
          <dgm:dir/>
          <dgm:animLvl val="lvl"/>
          <dgm:resizeHandles val="exact"/>
        </dgm:presLayoutVars>
      </dgm:prSet>
      <dgm:spPr/>
    </dgm:pt>
    <dgm:pt modelId="{73FDE580-9D50-45F3-8B63-890E965E6937}" type="pres">
      <dgm:prSet presAssocID="{5DC755C0-EF55-4F85-BAB2-2319B13F1459}" presName="boxAndChildren" presStyleCnt="0"/>
      <dgm:spPr/>
    </dgm:pt>
    <dgm:pt modelId="{E22FEC21-7E62-4F0C-940C-8C95EBDC474C}" type="pres">
      <dgm:prSet presAssocID="{5DC755C0-EF55-4F85-BAB2-2319B13F1459}" presName="parentTextBox" presStyleLbl="alignNode1" presStyleIdx="0" presStyleCnt="4"/>
      <dgm:spPr/>
    </dgm:pt>
    <dgm:pt modelId="{32F53E6D-F8E6-4449-9F51-88ECCC4791A0}" type="pres">
      <dgm:prSet presAssocID="{5DC755C0-EF55-4F85-BAB2-2319B13F1459}" presName="descendantBox" presStyleLbl="bgAccFollowNode1" presStyleIdx="0" presStyleCnt="4"/>
      <dgm:spPr/>
    </dgm:pt>
    <dgm:pt modelId="{F1AF7F30-E269-4B6C-A8E3-463F266FF44A}" type="pres">
      <dgm:prSet presAssocID="{5661B15B-AE7E-4949-9CC7-18E4B52FDAB9}" presName="sp" presStyleCnt="0"/>
      <dgm:spPr/>
    </dgm:pt>
    <dgm:pt modelId="{AA305690-083A-4943-A64A-A1D307AA88C1}" type="pres">
      <dgm:prSet presAssocID="{995C8F29-1C1D-4E84-B7F8-F1D374F7CFE9}" presName="arrowAndChildren" presStyleCnt="0"/>
      <dgm:spPr/>
    </dgm:pt>
    <dgm:pt modelId="{E4C691EE-AEF0-4A29-BE03-56A8F9D9B8DE}" type="pres">
      <dgm:prSet presAssocID="{995C8F29-1C1D-4E84-B7F8-F1D374F7CFE9}" presName="parentTextArrow" presStyleLbl="node1" presStyleIdx="0" presStyleCnt="0"/>
      <dgm:spPr/>
    </dgm:pt>
    <dgm:pt modelId="{30DA6D9F-1C72-46DE-924D-8BC7AED4857A}" type="pres">
      <dgm:prSet presAssocID="{995C8F29-1C1D-4E84-B7F8-F1D374F7CFE9}" presName="arrow" presStyleLbl="alignNode1" presStyleIdx="1" presStyleCnt="4"/>
      <dgm:spPr/>
    </dgm:pt>
    <dgm:pt modelId="{C7B83733-F3CC-4491-9EA6-338EF0182332}" type="pres">
      <dgm:prSet presAssocID="{995C8F29-1C1D-4E84-B7F8-F1D374F7CFE9}" presName="descendantArrow" presStyleLbl="bgAccFollowNode1" presStyleIdx="1" presStyleCnt="4"/>
      <dgm:spPr/>
    </dgm:pt>
    <dgm:pt modelId="{CA1FE067-DEA1-4F75-9868-09F8C1A7130E}" type="pres">
      <dgm:prSet presAssocID="{ED8E7008-87E1-48E3-A583-3FF597EB8B5A}" presName="sp" presStyleCnt="0"/>
      <dgm:spPr/>
    </dgm:pt>
    <dgm:pt modelId="{64CBCB6A-6528-4555-8B3C-3AC403887203}" type="pres">
      <dgm:prSet presAssocID="{8CB14CC3-0156-4987-9C66-F42ADD0733C7}" presName="arrowAndChildren" presStyleCnt="0"/>
      <dgm:spPr/>
    </dgm:pt>
    <dgm:pt modelId="{BFDB24BB-0F00-4C2E-A2EF-AEDCCF0826B5}" type="pres">
      <dgm:prSet presAssocID="{8CB14CC3-0156-4987-9C66-F42ADD0733C7}" presName="parentTextArrow" presStyleLbl="node1" presStyleIdx="0" presStyleCnt="0"/>
      <dgm:spPr/>
    </dgm:pt>
    <dgm:pt modelId="{CA9CD230-352A-4B91-B83A-DE19E74474AE}" type="pres">
      <dgm:prSet presAssocID="{8CB14CC3-0156-4987-9C66-F42ADD0733C7}" presName="arrow" presStyleLbl="alignNode1" presStyleIdx="2" presStyleCnt="4"/>
      <dgm:spPr/>
    </dgm:pt>
    <dgm:pt modelId="{50252749-2C74-47CA-BF34-047942D229FE}" type="pres">
      <dgm:prSet presAssocID="{8CB14CC3-0156-4987-9C66-F42ADD0733C7}" presName="descendantArrow" presStyleLbl="bgAccFollowNode1" presStyleIdx="2" presStyleCnt="4"/>
      <dgm:spPr/>
    </dgm:pt>
    <dgm:pt modelId="{85C11A34-FE3B-4AF1-82D1-B49FE868EDA7}" type="pres">
      <dgm:prSet presAssocID="{4B1B5401-C149-4E35-B729-C2CD779541D8}" presName="sp" presStyleCnt="0"/>
      <dgm:spPr/>
    </dgm:pt>
    <dgm:pt modelId="{4AF7140C-3819-401F-970B-07E77A4D8A18}" type="pres">
      <dgm:prSet presAssocID="{63833455-38E4-47C0-B116-3960AE2026D9}" presName="arrowAndChildren" presStyleCnt="0"/>
      <dgm:spPr/>
    </dgm:pt>
    <dgm:pt modelId="{D30623A8-9C2B-4EF4-88CD-76BD7BB0F24A}" type="pres">
      <dgm:prSet presAssocID="{63833455-38E4-47C0-B116-3960AE2026D9}" presName="parentTextArrow" presStyleLbl="node1" presStyleIdx="0" presStyleCnt="0"/>
      <dgm:spPr/>
    </dgm:pt>
    <dgm:pt modelId="{8E933496-86CC-4C2A-80EC-15BD38299CE1}" type="pres">
      <dgm:prSet presAssocID="{63833455-38E4-47C0-B116-3960AE2026D9}" presName="arrow" presStyleLbl="alignNode1" presStyleIdx="3" presStyleCnt="4"/>
      <dgm:spPr/>
    </dgm:pt>
    <dgm:pt modelId="{4605627B-AF9E-4996-847F-76E7B871A711}" type="pres">
      <dgm:prSet presAssocID="{63833455-38E4-47C0-B116-3960AE2026D9}" presName="descendantArrow" presStyleLbl="bgAccFollowNode1" presStyleIdx="3" presStyleCnt="4"/>
      <dgm:spPr/>
    </dgm:pt>
  </dgm:ptLst>
  <dgm:cxnLst>
    <dgm:cxn modelId="{1ECB6C0C-6DB8-4C5F-828A-0ED36397EB6A}" srcId="{5A8DA1D9-F53A-4955-BB88-B389144790CE}" destId="{995C8F29-1C1D-4E84-B7F8-F1D374F7CFE9}" srcOrd="2" destOrd="0" parTransId="{A8A4D535-E12B-4CF3-8F1A-E6D93B802765}" sibTransId="{5661B15B-AE7E-4949-9CC7-18E4B52FDAB9}"/>
    <dgm:cxn modelId="{0BFB730D-61FD-4A22-92C9-10806F189B88}" srcId="{8CB14CC3-0156-4987-9C66-F42ADD0733C7}" destId="{BE13E1FD-3C99-4C2D-AB49-857D2BC55204}" srcOrd="0" destOrd="0" parTransId="{C65FE1D1-46C0-44F5-8BCC-ED99EDF76797}" sibTransId="{E5FA8059-0F97-468E-97D4-4DF389251C23}"/>
    <dgm:cxn modelId="{85D05727-EFF4-46C1-8443-4FF71A6401C3}" srcId="{5A8DA1D9-F53A-4955-BB88-B389144790CE}" destId="{5DC755C0-EF55-4F85-BAB2-2319B13F1459}" srcOrd="3" destOrd="0" parTransId="{7533A882-8BF6-4C9B-88BC-4066A2ACB0D2}" sibTransId="{3D2855D0-3E22-4DC9-B17D-61A789FA055F}"/>
    <dgm:cxn modelId="{2721F836-0EB5-42EA-B4D5-AFF946EDAF2A}" type="presOf" srcId="{5F7AC72F-8153-4E19-8E4F-255A9AD0CE4D}" destId="{4605627B-AF9E-4996-847F-76E7B871A711}" srcOrd="0" destOrd="0" presId="urn:microsoft.com/office/officeart/2016/7/layout/VerticalDownArrowProcess"/>
    <dgm:cxn modelId="{AB6AFC3E-C3AD-4921-8989-D80F9083BCB2}" srcId="{5A8DA1D9-F53A-4955-BB88-B389144790CE}" destId="{63833455-38E4-47C0-B116-3960AE2026D9}" srcOrd="0" destOrd="0" parTransId="{7ADA1ED9-B57F-4D6A-91E6-FACB58CC74AC}" sibTransId="{4B1B5401-C149-4E35-B729-C2CD779541D8}"/>
    <dgm:cxn modelId="{925DE442-36E1-4D24-965C-93F54D287CBF}" type="presOf" srcId="{8CB14CC3-0156-4987-9C66-F42ADD0733C7}" destId="{BFDB24BB-0F00-4C2E-A2EF-AEDCCF0826B5}" srcOrd="0" destOrd="0" presId="urn:microsoft.com/office/officeart/2016/7/layout/VerticalDownArrowProcess"/>
    <dgm:cxn modelId="{8EC61755-F4F9-4BEC-99CF-4DD7DF2330B8}" type="presOf" srcId="{36E5F485-9F97-4C27-8DDC-61772DC72649}" destId="{32F53E6D-F8E6-4449-9F51-88ECCC4791A0}" srcOrd="0" destOrd="0" presId="urn:microsoft.com/office/officeart/2016/7/layout/VerticalDownArrowProcess"/>
    <dgm:cxn modelId="{A2A17F76-D23C-49F6-B4F8-2D39628B178F}" srcId="{5A8DA1D9-F53A-4955-BB88-B389144790CE}" destId="{8CB14CC3-0156-4987-9C66-F42ADD0733C7}" srcOrd="1" destOrd="0" parTransId="{656D29B3-7D56-4D95-A591-CB0A0CA9EE70}" sibTransId="{ED8E7008-87E1-48E3-A583-3FF597EB8B5A}"/>
    <dgm:cxn modelId="{FE4BBD84-0ECD-428D-A4F2-A92A331F7B6F}" type="presOf" srcId="{5A8DA1D9-F53A-4955-BB88-B389144790CE}" destId="{3777B2B9-434D-4FDF-8377-7AF74F6DFD0A}" srcOrd="0" destOrd="0" presId="urn:microsoft.com/office/officeart/2016/7/layout/VerticalDownArrowProcess"/>
    <dgm:cxn modelId="{52BCF584-03AE-42B6-8C0E-560BF6742003}" type="presOf" srcId="{995C8F29-1C1D-4E84-B7F8-F1D374F7CFE9}" destId="{E4C691EE-AEF0-4A29-BE03-56A8F9D9B8DE}" srcOrd="0" destOrd="0" presId="urn:microsoft.com/office/officeart/2016/7/layout/VerticalDownArrowProcess"/>
    <dgm:cxn modelId="{41DBF088-AF27-464D-B147-1729B85CC94E}" type="presOf" srcId="{8CB14CC3-0156-4987-9C66-F42ADD0733C7}" destId="{CA9CD230-352A-4B91-B83A-DE19E74474AE}" srcOrd="1" destOrd="0" presId="urn:microsoft.com/office/officeart/2016/7/layout/VerticalDownArrowProcess"/>
    <dgm:cxn modelId="{DB404F8E-DB7B-45DA-811E-BA9A2DACB700}" srcId="{5DC755C0-EF55-4F85-BAB2-2319B13F1459}" destId="{36E5F485-9F97-4C27-8DDC-61772DC72649}" srcOrd="0" destOrd="0" parTransId="{D14C3AD3-86F4-4BFD-9A53-F4F99D7DAC49}" sibTransId="{EFBBE7E0-31B1-4391-B11D-2E641F359BC9}"/>
    <dgm:cxn modelId="{5879C991-1057-4556-8EEB-ACFFE38E361D}" type="presOf" srcId="{63833455-38E4-47C0-B116-3960AE2026D9}" destId="{D30623A8-9C2B-4EF4-88CD-76BD7BB0F24A}" srcOrd="0" destOrd="0" presId="urn:microsoft.com/office/officeart/2016/7/layout/VerticalDownArrowProcess"/>
    <dgm:cxn modelId="{AE1717A2-D90A-479C-B2D1-CF18BE75E1F4}" type="presOf" srcId="{63833455-38E4-47C0-B116-3960AE2026D9}" destId="{8E933496-86CC-4C2A-80EC-15BD38299CE1}" srcOrd="1" destOrd="0" presId="urn:microsoft.com/office/officeart/2016/7/layout/VerticalDownArrowProcess"/>
    <dgm:cxn modelId="{3E11DDA6-9608-4739-9B5A-2DE3E3E4CC56}" srcId="{995C8F29-1C1D-4E84-B7F8-F1D374F7CFE9}" destId="{617BECAB-7812-4553-A6D0-100798268646}" srcOrd="0" destOrd="0" parTransId="{371CB317-78B8-42C1-822F-8A12C6C4584F}" sibTransId="{E6288006-1103-4BBA-8B9F-DBEE6651303B}"/>
    <dgm:cxn modelId="{566A85B4-223C-412B-9190-380B328E8C21}" type="presOf" srcId="{5DC755C0-EF55-4F85-BAB2-2319B13F1459}" destId="{E22FEC21-7E62-4F0C-940C-8C95EBDC474C}" srcOrd="0" destOrd="0" presId="urn:microsoft.com/office/officeart/2016/7/layout/VerticalDownArrowProcess"/>
    <dgm:cxn modelId="{D0F209BC-04EE-4DB4-B91C-E013E99999DC}" type="presOf" srcId="{995C8F29-1C1D-4E84-B7F8-F1D374F7CFE9}" destId="{30DA6D9F-1C72-46DE-924D-8BC7AED4857A}" srcOrd="1" destOrd="0" presId="urn:microsoft.com/office/officeart/2016/7/layout/VerticalDownArrowProcess"/>
    <dgm:cxn modelId="{215C7CD7-77A2-4E85-B6C3-FEFDD17D7983}" type="presOf" srcId="{BE13E1FD-3C99-4C2D-AB49-857D2BC55204}" destId="{50252749-2C74-47CA-BF34-047942D229FE}" srcOrd="0" destOrd="0" presId="urn:microsoft.com/office/officeart/2016/7/layout/VerticalDownArrowProcess"/>
    <dgm:cxn modelId="{B33736DA-7417-4B63-B922-A5A5EACBD5F2}" type="presOf" srcId="{617BECAB-7812-4553-A6D0-100798268646}" destId="{C7B83733-F3CC-4491-9EA6-338EF0182332}" srcOrd="0" destOrd="0" presId="urn:microsoft.com/office/officeart/2016/7/layout/VerticalDownArrowProcess"/>
    <dgm:cxn modelId="{1708E2EE-137B-4F2D-A2BB-77FB1E535D94}" srcId="{63833455-38E4-47C0-B116-3960AE2026D9}" destId="{5F7AC72F-8153-4E19-8E4F-255A9AD0CE4D}" srcOrd="0" destOrd="0" parTransId="{39C4AC4A-7056-432B-9C02-790D5B3BB3BC}" sibTransId="{C93E00B3-3B06-47E2-B0E5-8A83E00971DA}"/>
    <dgm:cxn modelId="{CAD788DE-4527-4209-9905-7810F26A63AC}" type="presParOf" srcId="{3777B2B9-434D-4FDF-8377-7AF74F6DFD0A}" destId="{73FDE580-9D50-45F3-8B63-890E965E6937}" srcOrd="0" destOrd="0" presId="urn:microsoft.com/office/officeart/2016/7/layout/VerticalDownArrowProcess"/>
    <dgm:cxn modelId="{5E988D12-2AE5-4D85-BC2F-B933E3EC8138}" type="presParOf" srcId="{73FDE580-9D50-45F3-8B63-890E965E6937}" destId="{E22FEC21-7E62-4F0C-940C-8C95EBDC474C}" srcOrd="0" destOrd="0" presId="urn:microsoft.com/office/officeart/2016/7/layout/VerticalDownArrowProcess"/>
    <dgm:cxn modelId="{8F601347-A3E5-429D-A247-753859CB4A03}" type="presParOf" srcId="{73FDE580-9D50-45F3-8B63-890E965E6937}" destId="{32F53E6D-F8E6-4449-9F51-88ECCC4791A0}" srcOrd="1" destOrd="0" presId="urn:microsoft.com/office/officeart/2016/7/layout/VerticalDownArrowProcess"/>
    <dgm:cxn modelId="{C1DC297A-7782-4A13-BBE9-C7C704A917DC}" type="presParOf" srcId="{3777B2B9-434D-4FDF-8377-7AF74F6DFD0A}" destId="{F1AF7F30-E269-4B6C-A8E3-463F266FF44A}" srcOrd="1" destOrd="0" presId="urn:microsoft.com/office/officeart/2016/7/layout/VerticalDownArrowProcess"/>
    <dgm:cxn modelId="{524A14DC-B01D-4BEB-8014-F01156D2C599}" type="presParOf" srcId="{3777B2B9-434D-4FDF-8377-7AF74F6DFD0A}" destId="{AA305690-083A-4943-A64A-A1D307AA88C1}" srcOrd="2" destOrd="0" presId="urn:microsoft.com/office/officeart/2016/7/layout/VerticalDownArrowProcess"/>
    <dgm:cxn modelId="{AB808FE4-5CD4-44DD-A295-6EFEB2DF00A5}" type="presParOf" srcId="{AA305690-083A-4943-A64A-A1D307AA88C1}" destId="{E4C691EE-AEF0-4A29-BE03-56A8F9D9B8DE}" srcOrd="0" destOrd="0" presId="urn:microsoft.com/office/officeart/2016/7/layout/VerticalDownArrowProcess"/>
    <dgm:cxn modelId="{232B7399-7273-48A3-B0C6-7CB34EA1A5EA}" type="presParOf" srcId="{AA305690-083A-4943-A64A-A1D307AA88C1}" destId="{30DA6D9F-1C72-46DE-924D-8BC7AED4857A}" srcOrd="1" destOrd="0" presId="urn:microsoft.com/office/officeart/2016/7/layout/VerticalDownArrowProcess"/>
    <dgm:cxn modelId="{74D3FA1B-ACC3-4206-998F-FE4F1831F6F1}" type="presParOf" srcId="{AA305690-083A-4943-A64A-A1D307AA88C1}" destId="{C7B83733-F3CC-4491-9EA6-338EF0182332}" srcOrd="2" destOrd="0" presId="urn:microsoft.com/office/officeart/2016/7/layout/VerticalDownArrowProcess"/>
    <dgm:cxn modelId="{E7018A14-E10E-4988-9F37-5C22A5272264}" type="presParOf" srcId="{3777B2B9-434D-4FDF-8377-7AF74F6DFD0A}" destId="{CA1FE067-DEA1-4F75-9868-09F8C1A7130E}" srcOrd="3" destOrd="0" presId="urn:microsoft.com/office/officeart/2016/7/layout/VerticalDownArrowProcess"/>
    <dgm:cxn modelId="{495A70A1-9640-4DCD-AB97-679FCE83EFAB}" type="presParOf" srcId="{3777B2B9-434D-4FDF-8377-7AF74F6DFD0A}" destId="{64CBCB6A-6528-4555-8B3C-3AC403887203}" srcOrd="4" destOrd="0" presId="urn:microsoft.com/office/officeart/2016/7/layout/VerticalDownArrowProcess"/>
    <dgm:cxn modelId="{340F42CC-15B7-41E3-86FC-107877BDD17D}" type="presParOf" srcId="{64CBCB6A-6528-4555-8B3C-3AC403887203}" destId="{BFDB24BB-0F00-4C2E-A2EF-AEDCCF0826B5}" srcOrd="0" destOrd="0" presId="urn:microsoft.com/office/officeart/2016/7/layout/VerticalDownArrowProcess"/>
    <dgm:cxn modelId="{E931FF8F-2CAA-42B5-81D8-4FC1E142343A}" type="presParOf" srcId="{64CBCB6A-6528-4555-8B3C-3AC403887203}" destId="{CA9CD230-352A-4B91-B83A-DE19E74474AE}" srcOrd="1" destOrd="0" presId="urn:microsoft.com/office/officeart/2016/7/layout/VerticalDownArrowProcess"/>
    <dgm:cxn modelId="{770D4883-4575-4A98-BCE8-E0F57792FF28}" type="presParOf" srcId="{64CBCB6A-6528-4555-8B3C-3AC403887203}" destId="{50252749-2C74-47CA-BF34-047942D229FE}" srcOrd="2" destOrd="0" presId="urn:microsoft.com/office/officeart/2016/7/layout/VerticalDownArrowProcess"/>
    <dgm:cxn modelId="{A27F10F8-76A5-4FC8-9A7F-65A3F245FE71}" type="presParOf" srcId="{3777B2B9-434D-4FDF-8377-7AF74F6DFD0A}" destId="{85C11A34-FE3B-4AF1-82D1-B49FE868EDA7}" srcOrd="5" destOrd="0" presId="urn:microsoft.com/office/officeart/2016/7/layout/VerticalDownArrowProcess"/>
    <dgm:cxn modelId="{0ABD7EA2-0D60-40BD-B841-8FC71EE9166A}" type="presParOf" srcId="{3777B2B9-434D-4FDF-8377-7AF74F6DFD0A}" destId="{4AF7140C-3819-401F-970B-07E77A4D8A18}" srcOrd="6" destOrd="0" presId="urn:microsoft.com/office/officeart/2016/7/layout/VerticalDownArrowProcess"/>
    <dgm:cxn modelId="{BE3CEF59-C8EB-4FEB-8AAB-FFD42156BE72}" type="presParOf" srcId="{4AF7140C-3819-401F-970B-07E77A4D8A18}" destId="{D30623A8-9C2B-4EF4-88CD-76BD7BB0F24A}" srcOrd="0" destOrd="0" presId="urn:microsoft.com/office/officeart/2016/7/layout/VerticalDownArrowProcess"/>
    <dgm:cxn modelId="{BE8872F8-8F5D-4638-9119-CE77DB782AAF}" type="presParOf" srcId="{4AF7140C-3819-401F-970B-07E77A4D8A18}" destId="{8E933496-86CC-4C2A-80EC-15BD38299CE1}" srcOrd="1" destOrd="0" presId="urn:microsoft.com/office/officeart/2016/7/layout/VerticalDownArrowProcess"/>
    <dgm:cxn modelId="{845EE2F6-DDFA-43CF-95B9-DBF8730EBF88}" type="presParOf" srcId="{4AF7140C-3819-401F-970B-07E77A4D8A18}" destId="{4605627B-AF9E-4996-847F-76E7B871A71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A5359-0201-4F7A-974C-B3D7C91C5927}">
      <dsp:nvSpPr>
        <dsp:cNvPr id="0" name=""/>
        <dsp:cNvSpPr/>
      </dsp:nvSpPr>
      <dsp:spPr>
        <a:xfrm>
          <a:off x="2044800" y="375668"/>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B43A28-0B1F-4182-858D-E285F37DA33A}">
      <dsp:nvSpPr>
        <dsp:cNvPr id="0" name=""/>
        <dsp:cNvSpPr/>
      </dsp:nvSpPr>
      <dsp:spPr>
        <a:xfrm>
          <a:off x="2512800" y="8436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191E66-FCDD-477D-81C7-7FAE18509B2B}">
      <dsp:nvSpPr>
        <dsp:cNvPr id="0" name=""/>
        <dsp:cNvSpPr/>
      </dsp:nvSpPr>
      <dsp:spPr>
        <a:xfrm>
          <a:off x="134280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Layout is the final stage that an article goes through.</a:t>
          </a:r>
        </a:p>
      </dsp:txBody>
      <dsp:txXfrm>
        <a:off x="1342800" y="3255669"/>
        <a:ext cx="3600000" cy="720000"/>
      </dsp:txXfrm>
    </dsp:sp>
    <dsp:sp modelId="{DCE0B5F8-D6D7-420B-8220-8826B68DABC3}">
      <dsp:nvSpPr>
        <dsp:cNvPr id="0" name=""/>
        <dsp:cNvSpPr/>
      </dsp:nvSpPr>
      <dsp:spPr>
        <a:xfrm>
          <a:off x="6274800" y="375668"/>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04BAC1-B670-4715-9888-A629864F905A}">
      <dsp:nvSpPr>
        <dsp:cNvPr id="0" name=""/>
        <dsp:cNvSpPr/>
      </dsp:nvSpPr>
      <dsp:spPr>
        <a:xfrm>
          <a:off x="6742800" y="8436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323D3D-D101-4439-A640-52744BB718F4}">
      <dsp:nvSpPr>
        <dsp:cNvPr id="0" name=""/>
        <dsp:cNvSpPr/>
      </dsp:nvSpPr>
      <dsp:spPr>
        <a:xfrm>
          <a:off x="557280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It’s also the stage where each individual sections work meets.</a:t>
          </a:r>
        </a:p>
      </dsp:txBody>
      <dsp:txXfrm>
        <a:off x="5572800" y="3255669"/>
        <a:ext cx="36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04EB0-ACCC-421A-95D5-9E7ED6C8B1EA}">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9504B8-7A37-4031-B1E8-05902E092C2F}">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There must be enough pages in an issue to cover a multiple of four (4, 8, 12, 16, etc.)</a:t>
          </a:r>
        </a:p>
      </dsp:txBody>
      <dsp:txXfrm>
        <a:off x="0" y="2703"/>
        <a:ext cx="6900512" cy="1843578"/>
      </dsp:txXfrm>
    </dsp:sp>
    <dsp:sp modelId="{89287125-1EE0-4EF6-98CA-3EB585FA0480}">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609E64-A492-43CB-ABAA-8319BDB55726}">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Articles should come in odd numbers, unless they are super short. (it makes layout simpler)</a:t>
          </a:r>
        </a:p>
      </dsp:txBody>
      <dsp:txXfrm>
        <a:off x="0" y="1846281"/>
        <a:ext cx="6900512" cy="1843578"/>
      </dsp:txXfrm>
    </dsp:sp>
    <dsp:sp modelId="{5F6146BF-8B09-4150-9B45-584DFE4CE08D}">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D168AC-8DEA-41CD-A957-6C999EC5C5F4}">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There should never be a shift enter in a layout document </a:t>
          </a:r>
        </a:p>
      </dsp:txBody>
      <dsp:txXfrm>
        <a:off x="0" y="3689859"/>
        <a:ext cx="6900512" cy="1843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FEC21-7E62-4F0C-940C-8C95EBDC474C}">
      <dsp:nvSpPr>
        <dsp:cNvPr id="0" name=""/>
        <dsp:cNvSpPr/>
      </dsp:nvSpPr>
      <dsp:spPr>
        <a:xfrm>
          <a:off x="0" y="3569039"/>
          <a:ext cx="2628900" cy="78081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92024" rIns="186967"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Photo</a:t>
          </a:r>
        </a:p>
      </dsp:txBody>
      <dsp:txXfrm>
        <a:off x="0" y="3569039"/>
        <a:ext cx="2628900" cy="780818"/>
      </dsp:txXfrm>
    </dsp:sp>
    <dsp:sp modelId="{32F53E6D-F8E6-4449-9F51-88ECCC4791A0}">
      <dsp:nvSpPr>
        <dsp:cNvPr id="0" name=""/>
        <dsp:cNvSpPr/>
      </dsp:nvSpPr>
      <dsp:spPr>
        <a:xfrm>
          <a:off x="2628900" y="3569039"/>
          <a:ext cx="7886700" cy="78081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kern="1200"/>
            <a:t>Add the photo with the proper credit blow it.</a:t>
          </a:r>
        </a:p>
      </dsp:txBody>
      <dsp:txXfrm>
        <a:off x="2628900" y="3569039"/>
        <a:ext cx="7886700" cy="780818"/>
      </dsp:txXfrm>
    </dsp:sp>
    <dsp:sp modelId="{30DA6D9F-1C72-46DE-924D-8BC7AED4857A}">
      <dsp:nvSpPr>
        <dsp:cNvPr id="0" name=""/>
        <dsp:cNvSpPr/>
      </dsp:nvSpPr>
      <dsp:spPr>
        <a:xfrm rot="10800000">
          <a:off x="0" y="2379853"/>
          <a:ext cx="2628900" cy="1200899"/>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92024" rIns="186967"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Article</a:t>
          </a:r>
        </a:p>
      </dsp:txBody>
      <dsp:txXfrm rot="-10800000">
        <a:off x="0" y="2379853"/>
        <a:ext cx="2628900" cy="780584"/>
      </dsp:txXfrm>
    </dsp:sp>
    <dsp:sp modelId="{C7B83733-F3CC-4491-9EA6-338EF0182332}">
      <dsp:nvSpPr>
        <dsp:cNvPr id="0" name=""/>
        <dsp:cNvSpPr/>
      </dsp:nvSpPr>
      <dsp:spPr>
        <a:xfrm>
          <a:off x="2628900" y="2379853"/>
          <a:ext cx="7886700" cy="78058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kern="1200"/>
            <a:t>Place the pink spacer below the title box and create a text box that fits between two pink lines, then add the article text.</a:t>
          </a:r>
        </a:p>
      </dsp:txBody>
      <dsp:txXfrm>
        <a:off x="2628900" y="2379853"/>
        <a:ext cx="7886700" cy="780584"/>
      </dsp:txXfrm>
    </dsp:sp>
    <dsp:sp modelId="{CA9CD230-352A-4B91-B83A-DE19E74474AE}">
      <dsp:nvSpPr>
        <dsp:cNvPr id="0" name=""/>
        <dsp:cNvSpPr/>
      </dsp:nvSpPr>
      <dsp:spPr>
        <a:xfrm rot="10800000">
          <a:off x="0" y="1190666"/>
          <a:ext cx="2628900" cy="1200899"/>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92024" rIns="186967"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Title</a:t>
          </a:r>
        </a:p>
      </dsp:txBody>
      <dsp:txXfrm rot="-10800000">
        <a:off x="0" y="1190666"/>
        <a:ext cx="2628900" cy="780584"/>
      </dsp:txXfrm>
    </dsp:sp>
    <dsp:sp modelId="{50252749-2C74-47CA-BF34-047942D229FE}">
      <dsp:nvSpPr>
        <dsp:cNvPr id="0" name=""/>
        <dsp:cNvSpPr/>
      </dsp:nvSpPr>
      <dsp:spPr>
        <a:xfrm>
          <a:off x="2628900" y="1190666"/>
          <a:ext cx="7886700" cy="78058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kern="1200"/>
            <a:t>Line the top of the title box with the blue line, then replace the filler text with the title and author of the article. (if need be, replace staff writer with their position)</a:t>
          </a:r>
        </a:p>
      </dsp:txBody>
      <dsp:txXfrm>
        <a:off x="2628900" y="1190666"/>
        <a:ext cx="7886700" cy="780584"/>
      </dsp:txXfrm>
    </dsp:sp>
    <dsp:sp modelId="{8E933496-86CC-4C2A-80EC-15BD38299CE1}">
      <dsp:nvSpPr>
        <dsp:cNvPr id="0" name=""/>
        <dsp:cNvSpPr/>
      </dsp:nvSpPr>
      <dsp:spPr>
        <a:xfrm rot="10800000">
          <a:off x="0" y="1479"/>
          <a:ext cx="2628900" cy="1200899"/>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92024" rIns="186967"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Find out</a:t>
          </a:r>
        </a:p>
      </dsp:txBody>
      <dsp:txXfrm rot="-10800000">
        <a:off x="0" y="1479"/>
        <a:ext cx="2628900" cy="780584"/>
      </dsp:txXfrm>
    </dsp:sp>
    <dsp:sp modelId="{4605627B-AF9E-4996-847F-76E7B871A711}">
      <dsp:nvSpPr>
        <dsp:cNvPr id="0" name=""/>
        <dsp:cNvSpPr/>
      </dsp:nvSpPr>
      <dsp:spPr>
        <a:xfrm>
          <a:off x="2628900" y="1479"/>
          <a:ext cx="7886700" cy="78058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77800" rIns="159980" bIns="177800" numCol="1" spcCol="1270" anchor="ctr" anchorCtr="0">
          <a:noAutofit/>
        </a:bodyPr>
        <a:lstStyle/>
        <a:p>
          <a:pPr marL="0" lvl="0" indent="0" algn="l" defTabSz="622300">
            <a:lnSpc>
              <a:spcPct val="90000"/>
            </a:lnSpc>
            <a:spcBef>
              <a:spcPct val="0"/>
            </a:spcBef>
            <a:spcAft>
              <a:spcPct val="35000"/>
            </a:spcAft>
            <a:buNone/>
          </a:pPr>
          <a:r>
            <a:rPr lang="en-US" sz="1400" kern="1200"/>
            <a:t>Find out what article your doing.</a:t>
          </a:r>
        </a:p>
      </dsp:txBody>
      <dsp:txXfrm>
        <a:off x="2628900" y="1479"/>
        <a:ext cx="7886700" cy="780584"/>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5B5F-577C-7E17-6E48-073541B89E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107F7E-BBA0-5658-82B3-0FF5D8E7A4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86754F-6EE1-1DE6-1E6A-B2112615D362}"/>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5" name="Footer Placeholder 4">
            <a:extLst>
              <a:ext uri="{FF2B5EF4-FFF2-40B4-BE49-F238E27FC236}">
                <a16:creationId xmlns:a16="http://schemas.microsoft.com/office/drawing/2014/main" id="{E46BD459-16E0-AF92-6A34-0ED82D460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01A53-842A-3F09-4862-821252E6B1F3}"/>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211861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2A57E-2DE9-7AB3-77CA-15BA84D0D2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E12B45-7D5F-B99C-2298-7289032AD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F6225-7856-A92C-772A-FB46B5F0A7F6}"/>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5" name="Footer Placeholder 4">
            <a:extLst>
              <a:ext uri="{FF2B5EF4-FFF2-40B4-BE49-F238E27FC236}">
                <a16:creationId xmlns:a16="http://schemas.microsoft.com/office/drawing/2014/main" id="{FFEE0D6D-51DA-2569-6FDE-7575D9565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E6840-E942-49AD-B953-1ED9332E04F7}"/>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254870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6E54F4-1775-C9F4-78BA-527D16270C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E8DFDA-F892-FA13-7207-F0193FD250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9F639-110E-193B-662F-636F4D136D88}"/>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5" name="Footer Placeholder 4">
            <a:extLst>
              <a:ext uri="{FF2B5EF4-FFF2-40B4-BE49-F238E27FC236}">
                <a16:creationId xmlns:a16="http://schemas.microsoft.com/office/drawing/2014/main" id="{6E198417-591B-35E3-D6CC-7EF54A002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9C51B-E19C-DEBD-F7DC-96C7B17F79CE}"/>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1903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37767-F751-29C8-00BF-C94BB8F86B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7156B8-5F36-3309-CC11-1DDF170EE1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B9EA7-5192-DC5C-CB8D-7D7AA469D90D}"/>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5" name="Footer Placeholder 4">
            <a:extLst>
              <a:ext uri="{FF2B5EF4-FFF2-40B4-BE49-F238E27FC236}">
                <a16:creationId xmlns:a16="http://schemas.microsoft.com/office/drawing/2014/main" id="{FC3D41C3-9DB2-21B5-C277-6C84726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4FFE9-2BA7-C51A-3FB6-5DDEE7358207}"/>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44546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1364F-4572-866A-5330-17EF7140E6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B888B3-7B3B-507E-98B8-4AC873D0C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C77CF6-990E-203A-3A76-95EA3C135FD9}"/>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5" name="Footer Placeholder 4">
            <a:extLst>
              <a:ext uri="{FF2B5EF4-FFF2-40B4-BE49-F238E27FC236}">
                <a16:creationId xmlns:a16="http://schemas.microsoft.com/office/drawing/2014/main" id="{BC8215C7-A4F1-CEDB-31C7-2CAAB7A20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84C00-EDF6-C63D-6A01-89513CAE3E5C}"/>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26808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6150-80FD-21C5-01B2-2334AEB340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84243-E9BA-B099-2ED7-8A4B32E76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4FF74F-64B6-BF25-7AAF-93EF48D8AC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AE140E-C4DA-C695-8BB1-AC00CAFB0EC8}"/>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6" name="Footer Placeholder 5">
            <a:extLst>
              <a:ext uri="{FF2B5EF4-FFF2-40B4-BE49-F238E27FC236}">
                <a16:creationId xmlns:a16="http://schemas.microsoft.com/office/drawing/2014/main" id="{D62DAC8B-B448-9F21-2423-E8A454766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44103-E175-9EC8-389E-455E396DD00C}"/>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393817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96C4-CF15-A420-FA3D-4650040FB1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1088E5-90A7-C07B-91D9-F8ABCF029D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372CAE-47FB-677B-46CE-A8CB7749E0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EF5BE9-72EF-494F-0DFD-F00319D633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0C9C3D-D657-19FD-E1C6-6B8C462CDC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007C33-2E30-342A-C473-8CA242890462}"/>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8" name="Footer Placeholder 7">
            <a:extLst>
              <a:ext uri="{FF2B5EF4-FFF2-40B4-BE49-F238E27FC236}">
                <a16:creationId xmlns:a16="http://schemas.microsoft.com/office/drawing/2014/main" id="{50275285-2918-8924-2316-6EB198B7C2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2662C4-7EAC-329B-6176-06A3728B63F6}"/>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367866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7EF3D-DC15-0F6C-156B-56180FA5FE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27D391-9FCC-A28D-61E8-FCECB0A41C49}"/>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4" name="Footer Placeholder 3">
            <a:extLst>
              <a:ext uri="{FF2B5EF4-FFF2-40B4-BE49-F238E27FC236}">
                <a16:creationId xmlns:a16="http://schemas.microsoft.com/office/drawing/2014/main" id="{537F8BD4-9C37-E8D9-D766-DA21DB1B8B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9E84FD-4492-839B-2A18-6C191958F486}"/>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390949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211977-E919-BB29-534E-2AB5CB6D58F7}"/>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3" name="Footer Placeholder 2">
            <a:extLst>
              <a:ext uri="{FF2B5EF4-FFF2-40B4-BE49-F238E27FC236}">
                <a16:creationId xmlns:a16="http://schemas.microsoft.com/office/drawing/2014/main" id="{15E48EE9-C2AC-43B5-4148-CD6E60DE56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DF007C-F7EF-EFC6-0BA7-FDE694E06A16}"/>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344784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FD802-7474-2D83-4590-CE4AF189D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48E6BE-2D41-C798-B20E-E4A0D1764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455465-9640-3134-3E0D-78DC46B339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92ADFE-683E-1C0E-3EFA-4DCCD8019805}"/>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6" name="Footer Placeholder 5">
            <a:extLst>
              <a:ext uri="{FF2B5EF4-FFF2-40B4-BE49-F238E27FC236}">
                <a16:creationId xmlns:a16="http://schemas.microsoft.com/office/drawing/2014/main" id="{FCF7AC8F-0DBB-0EB6-33DD-5C0BCB9F2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A2404A-FE80-CCC8-8CD4-080F2218392C}"/>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320920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8AB0-2886-0E21-DD86-9BA7AF028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398EF2-5D60-9681-4663-3B6227196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976022-1AA6-ACD5-0682-64DF1A57E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55F26-DDF4-049E-F125-C26B36EC1816}"/>
              </a:ext>
            </a:extLst>
          </p:cNvPr>
          <p:cNvSpPr>
            <a:spLocks noGrp="1"/>
          </p:cNvSpPr>
          <p:nvPr>
            <p:ph type="dt" sz="half" idx="10"/>
          </p:nvPr>
        </p:nvSpPr>
        <p:spPr/>
        <p:txBody>
          <a:bodyPr/>
          <a:lstStyle/>
          <a:p>
            <a:fld id="{F0D3C81B-62BF-4558-A80C-FF207F79B9B9}" type="datetimeFigureOut">
              <a:rPr lang="en-US" smtClean="0"/>
              <a:t>6/7/22</a:t>
            </a:fld>
            <a:endParaRPr lang="en-US"/>
          </a:p>
        </p:txBody>
      </p:sp>
      <p:sp>
        <p:nvSpPr>
          <p:cNvPr id="6" name="Footer Placeholder 5">
            <a:extLst>
              <a:ext uri="{FF2B5EF4-FFF2-40B4-BE49-F238E27FC236}">
                <a16:creationId xmlns:a16="http://schemas.microsoft.com/office/drawing/2014/main" id="{F8A8955A-C58F-304A-A0EC-9298AC5C4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EC88E-A943-2DCE-BFA2-27727B550C80}"/>
              </a:ext>
            </a:extLst>
          </p:cNvPr>
          <p:cNvSpPr>
            <a:spLocks noGrp="1"/>
          </p:cNvSpPr>
          <p:nvPr>
            <p:ph type="sldNum" sz="quarter" idx="12"/>
          </p:nvPr>
        </p:nvSpPr>
        <p:spPr/>
        <p:txBody>
          <a:bodyPr/>
          <a:lstStyle/>
          <a:p>
            <a:fld id="{1B95604D-6CC4-494A-845F-31322A70CF5A}" type="slidenum">
              <a:rPr lang="en-US" smtClean="0"/>
              <a:t>‹#›</a:t>
            </a:fld>
            <a:endParaRPr lang="en-US"/>
          </a:p>
        </p:txBody>
      </p:sp>
    </p:spTree>
    <p:extLst>
      <p:ext uri="{BB962C8B-B14F-4D97-AF65-F5344CB8AC3E}">
        <p14:creationId xmlns:p14="http://schemas.microsoft.com/office/powerpoint/2010/main" val="162890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326CFD-7F80-B4E2-BBBD-F04D4C0D10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C0AE5B-8FF3-1D26-E980-5A013425AB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6702E-D88B-32AE-05FB-E5DEB9894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3C81B-62BF-4558-A80C-FF207F79B9B9}" type="datetimeFigureOut">
              <a:rPr lang="en-US" smtClean="0"/>
              <a:t>6/7/22</a:t>
            </a:fld>
            <a:endParaRPr lang="en-US"/>
          </a:p>
        </p:txBody>
      </p:sp>
      <p:sp>
        <p:nvSpPr>
          <p:cNvPr id="5" name="Footer Placeholder 4">
            <a:extLst>
              <a:ext uri="{FF2B5EF4-FFF2-40B4-BE49-F238E27FC236}">
                <a16:creationId xmlns:a16="http://schemas.microsoft.com/office/drawing/2014/main" id="{151F381B-4A71-C022-9DC7-7F734566B3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195251-C1C6-14B0-CE5A-5DC8B11148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5604D-6CC4-494A-845F-31322A70CF5A}" type="slidenum">
              <a:rPr lang="en-US" smtClean="0"/>
              <a:t>‹#›</a:t>
            </a:fld>
            <a:endParaRPr lang="en-US"/>
          </a:p>
        </p:txBody>
      </p:sp>
    </p:spTree>
    <p:extLst>
      <p:ext uri="{BB962C8B-B14F-4D97-AF65-F5344CB8AC3E}">
        <p14:creationId xmlns:p14="http://schemas.microsoft.com/office/powerpoint/2010/main" val="2130663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347EDF83-3D76-33B1-F253-87B2C62677F6}"/>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By Chris Kelly</a:t>
            </a:r>
          </a:p>
        </p:txBody>
      </p:sp>
      <p:sp>
        <p:nvSpPr>
          <p:cNvPr id="2" name="Title 1">
            <a:extLst>
              <a:ext uri="{FF2B5EF4-FFF2-40B4-BE49-F238E27FC236}">
                <a16:creationId xmlns:a16="http://schemas.microsoft.com/office/drawing/2014/main" id="{2D058A26-0E7D-1657-1DF9-B0277E80100D}"/>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Layout for the Penmen Press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5802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C6A744-68E5-72BD-DDAE-A1488FC26618}"/>
              </a:ext>
            </a:extLst>
          </p:cNvPr>
          <p:cNvSpPr>
            <a:spLocks noGrp="1"/>
          </p:cNvSpPr>
          <p:nvPr>
            <p:ph type="title"/>
          </p:nvPr>
        </p:nvSpPr>
        <p:spPr>
          <a:xfrm>
            <a:off x="643467" y="321734"/>
            <a:ext cx="10905066" cy="1135737"/>
          </a:xfrm>
        </p:spPr>
        <p:txBody>
          <a:bodyPr>
            <a:normAutofit/>
          </a:bodyPr>
          <a:lstStyle/>
          <a:p>
            <a:r>
              <a:rPr lang="en-US" sz="3600"/>
              <a:t>What is layout</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322D8D9-7B02-8960-23A9-65DC04A4147A}"/>
              </a:ext>
            </a:extLst>
          </p:cNvPr>
          <p:cNvGraphicFramePr>
            <a:graphicFrameLocks noGrp="1"/>
          </p:cNvGraphicFramePr>
          <p:nvPr>
            <p:ph idx="1"/>
            <p:extLst>
              <p:ext uri="{D42A27DB-BD31-4B8C-83A1-F6EECF244321}">
                <p14:modId xmlns:p14="http://schemas.microsoft.com/office/powerpoint/2010/main" val="29500070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81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EA484-EFFD-8691-106A-9A86B055FB80}"/>
              </a:ext>
            </a:extLst>
          </p:cNvPr>
          <p:cNvSpPr>
            <a:spLocks noGrp="1"/>
          </p:cNvSpPr>
          <p:nvPr>
            <p:ph type="title"/>
          </p:nvPr>
        </p:nvSpPr>
        <p:spPr>
          <a:xfrm>
            <a:off x="635000" y="640823"/>
            <a:ext cx="3418659" cy="5583148"/>
          </a:xfrm>
        </p:spPr>
        <p:txBody>
          <a:bodyPr anchor="ctr">
            <a:normAutofit/>
          </a:bodyPr>
          <a:lstStyle/>
          <a:p>
            <a:r>
              <a:rPr lang="en-US" sz="5400"/>
              <a:t>Rules for layout</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CE8BF69-89A8-DF1B-A21E-E984CA1DF2D5}"/>
              </a:ext>
            </a:extLst>
          </p:cNvPr>
          <p:cNvGraphicFramePr>
            <a:graphicFrameLocks noGrp="1"/>
          </p:cNvGraphicFramePr>
          <p:nvPr>
            <p:ph idx="1"/>
            <p:extLst>
              <p:ext uri="{D42A27DB-BD31-4B8C-83A1-F6EECF244321}">
                <p14:modId xmlns:p14="http://schemas.microsoft.com/office/powerpoint/2010/main" val="26536104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43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75F69C-F236-A5CF-A3D1-3FF21BD286EA}"/>
              </a:ext>
            </a:extLst>
          </p:cNvPr>
          <p:cNvSpPr>
            <a:spLocks noGrp="1"/>
          </p:cNvSpPr>
          <p:nvPr>
            <p:ph type="title"/>
          </p:nvPr>
        </p:nvSpPr>
        <p:spPr>
          <a:xfrm>
            <a:off x="643467" y="321734"/>
            <a:ext cx="10905066" cy="1135737"/>
          </a:xfrm>
        </p:spPr>
        <p:txBody>
          <a:bodyPr>
            <a:normAutofit/>
          </a:bodyPr>
          <a:lstStyle/>
          <a:p>
            <a:r>
              <a:rPr lang="en-US" sz="3600"/>
              <a:t>Layout steps</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A6A26CA2-4FC0-9E45-C2EF-1F3F2CEA15FF}"/>
              </a:ext>
            </a:extLst>
          </p:cNvPr>
          <p:cNvGraphicFramePr>
            <a:graphicFrameLocks noGrp="1"/>
          </p:cNvGraphicFramePr>
          <p:nvPr>
            <p:ph idx="1"/>
            <p:extLst>
              <p:ext uri="{D42A27DB-BD31-4B8C-83A1-F6EECF244321}">
                <p14:modId xmlns:p14="http://schemas.microsoft.com/office/powerpoint/2010/main" val="28300068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3297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1257</TotalTime>
  <Words>179</Words>
  <Application>Microsoft Macintosh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Layout for the Penmen Press</vt:lpstr>
      <vt:lpstr>What is layout</vt:lpstr>
      <vt:lpstr>Rules for layout</vt:lpstr>
      <vt:lpstr>Layout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for the Penmen Press</dc:title>
  <dc:creator>Christopher Kelly</dc:creator>
  <cp:lastModifiedBy>Barrett, Ryan</cp:lastModifiedBy>
  <cp:revision>1</cp:revision>
  <dcterms:created xsi:type="dcterms:W3CDTF">2022-06-06T19:20:22Z</dcterms:created>
  <dcterms:modified xsi:type="dcterms:W3CDTF">2022-06-08T02:52:53Z</dcterms:modified>
</cp:coreProperties>
</file>