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69eb69c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69eb69c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69eb69c7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69eb69c7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vs.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 Editing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000"/>
              <a:t>Content</a:t>
            </a:r>
            <a:endParaRPr sz="3000"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Checks relevance of article to SNHU community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Timely, fits section it is written for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Contains the correct information (Is it factual?)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Follows inverted pyramid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Lead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Primary Info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Secondary Info (and so forth)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Good To Know 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Is it engaging?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Follows Style Guide*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Copy</a:t>
            </a:r>
            <a:endParaRPr sz="3000"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Formatting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Arial, 11pt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Double-Spaced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Skip lines in between paragraphs (no indents used)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Grammar/Spelling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Written in third-person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Uses active voice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Avoid redundant words/sentences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</a:pPr>
            <a:r>
              <a:rPr lang="en" sz="2000">
                <a:solidFill>
                  <a:schemeClr val="dk1"/>
                </a:solidFill>
              </a:rPr>
              <a:t>Follows Style Guide*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