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aveat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veat-regular.fntdata"/><Relationship Id="rId10" Type="http://schemas.openxmlformats.org/officeDocument/2006/relationships/slide" Target="slides/slide5.xml"/><Relationship Id="rId12" Type="http://schemas.openxmlformats.org/officeDocument/2006/relationships/font" Target="fonts/Caveat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ce14761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ce14761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ce147611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ce14761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ce147611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3ce147611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7734ac24378f4f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7734ac24378f4f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4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13392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veat"/>
                <a:ea typeface="Caveat"/>
                <a:cs typeface="Caveat"/>
                <a:sym typeface="Caveat"/>
              </a:rPr>
              <a:t>Article Assigning </a:t>
            </a:r>
            <a:endParaRPr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veat"/>
                <a:ea typeface="Caveat"/>
                <a:cs typeface="Caveat"/>
                <a:sym typeface="Caveat"/>
              </a:rPr>
              <a:t>and </a:t>
            </a:r>
            <a:r>
              <a:rPr lang="en">
                <a:latin typeface="Caveat"/>
                <a:ea typeface="Caveat"/>
                <a:cs typeface="Caveat"/>
                <a:sym typeface="Caveat"/>
              </a:rPr>
              <a:t>Interviewing</a:t>
            </a:r>
            <a:endParaRPr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35033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How to Get Started</a:t>
            </a:r>
            <a:endParaRPr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4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655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veat"/>
                <a:ea typeface="Caveat"/>
                <a:cs typeface="Caveat"/>
                <a:sym typeface="Caveat"/>
              </a:rPr>
              <a:t>Article Assigning: What To Ask</a:t>
            </a:r>
            <a:endParaRPr b="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534800" y="1327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Does the subject follow the guidelines for the section?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News; Sports; Lifestyle; A&amp;E; Opinion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Is the subject of the article timely?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Breaking News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Seasonal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Events/Activities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Does the </a:t>
            </a: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subject of the article pertain to the SNHU community?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Does not have to be directly related (ex: A&amp;E section)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Is the subject of the article interesting?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If you find yourself not caring about what you’re writing about,                                           chances are your audience won’t care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4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veat"/>
                <a:ea typeface="Caveat"/>
                <a:cs typeface="Caveat"/>
                <a:sym typeface="Caveat"/>
              </a:rPr>
              <a:t>Interviewing: How To Begin</a:t>
            </a:r>
            <a:endParaRPr b="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623400" y="1313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Get your contacts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Don’t know who to ask? Talk to your editor(s); JB; EICs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Reach out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Email; if article is timely, email again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Last resort: phone call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Write down your questions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Come up with at least 10 to start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Have a pen/paper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Going to the interview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Show up 5-10 minutes in advance; remember, you want to interview your contact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Bring a friend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4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692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veat"/>
                <a:ea typeface="Caveat"/>
                <a:cs typeface="Caveat"/>
                <a:sym typeface="Caveat"/>
              </a:rPr>
              <a:t>Interviewing: Meeting Your Contact</a:t>
            </a:r>
            <a:endParaRPr b="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485225" y="1325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Introduce yourself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Ask your contacts name (&amp; spelling), applicable titles, pronouns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Ask to record (twice: once off the record, once on the record)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Begin asking your questions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Start with the easier questions first before getting into the tough questions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Follow/steer the conversation, ask follow-up questions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2" marL="13716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■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Active listening is key in interviews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*Note: you do not have to ask all your written questions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Take notes on paper (you never know how your recordings will come out)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Post-Interview: send a thank-you email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Not required, but a kind gesture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365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Have additional questions? Ask for a follow-up interview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4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694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veat"/>
                <a:ea typeface="Caveat"/>
                <a:cs typeface="Caveat"/>
                <a:sym typeface="Caveat"/>
              </a:rPr>
              <a:t>Interviewing Tips</a:t>
            </a:r>
            <a:endParaRPr b="1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623400" y="1361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Before beginning an interview, strike up casual </a:t>
            </a: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conversation with your contact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Get to know them, let them get to know you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A more relaxed interviewee means they’re more willing to answer your questions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Try to let the interview run 15-30 minutes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Longer interviews=more info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■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Just watch out for off-topic babbling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●"/>
            </a:pP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How to </a:t>
            </a:r>
            <a:r>
              <a:rPr lang="en" sz="21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transcribe an interview with 2+ participants:</a:t>
            </a:r>
            <a:endParaRPr sz="21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Choose one person to focus on and write their quotes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veat"/>
              <a:buChar char="○"/>
            </a:pPr>
            <a:r>
              <a:rPr lang="en" sz="1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Repeat</a:t>
            </a:r>
            <a:endParaRPr sz="1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