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nnie Use Your Telescop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nnieUseYourTelescop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2b438de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2b438de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2b438dea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2b438dea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42fc636a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42fc636a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42fc636a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42fc636a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42fc636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42fc636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42fc636a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42fc636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42fc636a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42fc636a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42fc636a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42fc636a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42fc636a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42fc636a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42fc636a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42fc636a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42fc63c0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42fc63c0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53d9df273e97d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a53d9df273e97d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EE0E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hyperlink" Target="mailto:j.boroshok@snhu.edu" TargetMode="External"/><Relationship Id="rId6" Type="http://schemas.openxmlformats.org/officeDocument/2006/relationships/hyperlink" Target="mailto:taylor.posik@snhu.edu" TargetMode="External"/><Relationship Id="rId7" Type="http://schemas.openxmlformats.org/officeDocument/2006/relationships/hyperlink" Target="mailto:christopher.tutt@snh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963275" y="1003925"/>
            <a:ext cx="3969000" cy="181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Welcome to </a:t>
            </a:r>
            <a:endParaRPr b="1" sz="5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Penmen Press</a:t>
            </a:r>
            <a:endParaRPr b="1" sz="5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/>
          <p:nvPr/>
        </p:nvSpPr>
        <p:spPr>
          <a:xfrm>
            <a:off x="405225" y="839975"/>
            <a:ext cx="8333400" cy="3565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Long story short…</a:t>
            </a:r>
            <a:endParaRPr b="1" sz="4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 flipH="1">
            <a:off x="405225" y="839975"/>
            <a:ext cx="8333400" cy="3565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We are more than a newspaper!</a:t>
            </a:r>
            <a:endParaRPr b="1" sz="4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 flipH="1">
            <a:off x="1437700" y="892350"/>
            <a:ext cx="6407700" cy="3358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5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Questions?</a:t>
            </a:r>
            <a:endParaRPr b="1" sz="475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31656" l="11574" r="0" t="0"/>
          <a:stretch/>
        </p:blipFill>
        <p:spPr>
          <a:xfrm>
            <a:off x="0" y="3537975"/>
            <a:ext cx="2168749" cy="16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/>
          <p:nvPr/>
        </p:nvSpPr>
        <p:spPr>
          <a:xfrm flipH="1">
            <a:off x="7851900" y="2674975"/>
            <a:ext cx="1292100" cy="1298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 flipH="1">
            <a:off x="2603475" y="4322875"/>
            <a:ext cx="2391300" cy="663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 flipH="1" rot="10800000">
            <a:off x="8100" y="3309097"/>
            <a:ext cx="1578300" cy="663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/>
          <p:nvPr/>
        </p:nvSpPr>
        <p:spPr>
          <a:xfrm rot="10800000">
            <a:off x="7647300" y="1417050"/>
            <a:ext cx="1496700" cy="733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37575" y="1607150"/>
            <a:ext cx="1239000" cy="1290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/>
          <p:nvPr/>
        </p:nvSpPr>
        <p:spPr>
          <a:xfrm rot="10800000">
            <a:off x="4684100" y="86825"/>
            <a:ext cx="1760700" cy="733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/>
          <p:nvPr/>
        </p:nvSpPr>
        <p:spPr>
          <a:xfrm flipH="1" rot="10800000">
            <a:off x="2011475" y="117875"/>
            <a:ext cx="1905000" cy="912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 flipH="1">
            <a:off x="6914900" y="190175"/>
            <a:ext cx="1905000" cy="912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0" y="400325"/>
            <a:ext cx="1921200" cy="912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75225" y="4040425"/>
            <a:ext cx="2068800" cy="912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/>
          <p:nvPr/>
        </p:nvSpPr>
        <p:spPr>
          <a:xfrm flipH="1">
            <a:off x="6342900" y="4040425"/>
            <a:ext cx="2801100" cy="912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 flipH="1">
            <a:off x="1437700" y="892350"/>
            <a:ext cx="6407700" cy="3358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5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Break off into sections:</a:t>
            </a:r>
            <a:endParaRPr b="1" sz="475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5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are you interested in?</a:t>
            </a:r>
            <a:endParaRPr b="1" sz="475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892350" y="656875"/>
            <a:ext cx="28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6795350" y="400325"/>
            <a:ext cx="21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News</a:t>
            </a:r>
            <a:endParaRPr b="1" sz="2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37575" y="4194325"/>
            <a:ext cx="21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Sports</a:t>
            </a:r>
            <a:endParaRPr b="1" sz="2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7851900" y="3113238"/>
            <a:ext cx="12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Opinion</a:t>
            </a:r>
            <a:endParaRPr b="1" sz="2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6671400" y="4250575"/>
            <a:ext cx="21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Arts &amp; Entertainment</a:t>
            </a:r>
            <a:endParaRPr b="1" sz="2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296838" y="328025"/>
            <a:ext cx="157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Copy Editing</a:t>
            </a:r>
            <a:endParaRPr b="1" sz="2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 flipH="1">
            <a:off x="4444988" y="190163"/>
            <a:ext cx="21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Layout</a:t>
            </a:r>
            <a:endParaRPr b="1" sz="2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7323600" y="1537650"/>
            <a:ext cx="21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Online</a:t>
            </a:r>
            <a:endParaRPr b="1" sz="2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-414975" y="1685075"/>
            <a:ext cx="2144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Social Media</a:t>
            </a:r>
            <a:endParaRPr b="1" sz="20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&amp;</a:t>
            </a:r>
            <a:endParaRPr b="1" sz="20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Marketing</a:t>
            </a:r>
            <a:endParaRPr b="1" sz="20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-308950" y="3375300"/>
            <a:ext cx="21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Photos</a:t>
            </a:r>
            <a:endParaRPr b="1" sz="2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2727075" y="4408525"/>
            <a:ext cx="21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Event Planning</a:t>
            </a:r>
            <a:endParaRPr b="1" sz="2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-111450" y="637288"/>
            <a:ext cx="21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Lifestyle</a:t>
            </a:r>
            <a:endParaRPr b="1" sz="2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flipH="1">
            <a:off x="2639925" y="148725"/>
            <a:ext cx="6407700" cy="3358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1687400" y="14072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Introductions</a:t>
            </a:r>
            <a:endParaRPr b="1" sz="4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17586" t="0"/>
          <a:stretch/>
        </p:blipFill>
        <p:spPr>
          <a:xfrm flipH="1">
            <a:off x="-1" y="2311975"/>
            <a:ext cx="2416826" cy="29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 flipH="1">
            <a:off x="3866925" y="86750"/>
            <a:ext cx="5094000" cy="1636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2009675" y="6759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Our Mission:</a:t>
            </a:r>
            <a:endParaRPr b="1" sz="53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9" name="Google Shape;69;p15"/>
          <p:cNvSpPr/>
          <p:nvPr/>
        </p:nvSpPr>
        <p:spPr>
          <a:xfrm>
            <a:off x="-200" y="1722950"/>
            <a:ext cx="6581400" cy="3052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4761" l="0" r="0" t="0"/>
          <a:stretch/>
        </p:blipFill>
        <p:spPr>
          <a:xfrm>
            <a:off x="6702925" y="3161000"/>
            <a:ext cx="2258000" cy="19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016200" y="2004950"/>
            <a:ext cx="4548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To publish a student newspaper which informs the Southern New Hampshire University community of important university-related matters in a timely and unbiased manner. </a:t>
            </a:r>
            <a:endParaRPr b="1"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Penmen Press also offers students </a:t>
            </a:r>
            <a:endParaRPr b="1"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real-world experience in all aspects of newspaper publication.</a:t>
            </a:r>
            <a:endParaRPr b="1"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49675" y="2755225"/>
            <a:ext cx="6878700" cy="2106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 flipH="1">
            <a:off x="3182400" y="288200"/>
            <a:ext cx="5961600" cy="2537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148725" y="74350"/>
            <a:ext cx="3396000" cy="1279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-298500" y="288200"/>
            <a:ext cx="418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5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We Do</a:t>
            </a:r>
            <a:endParaRPr b="1" sz="475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777000" y="741425"/>
            <a:ext cx="4772400" cy="1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687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Write articles pertaining to the SNHU Campus and Community</a:t>
            </a:r>
            <a:endParaRPr b="1" sz="1687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687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Post content on social media</a:t>
            </a:r>
            <a:endParaRPr b="1" sz="1687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687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Take photos (and lots of them!)</a:t>
            </a:r>
            <a:endParaRPr b="1" sz="1687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687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Publish issues in print and online</a:t>
            </a:r>
            <a:endParaRPr b="1" sz="1687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687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(Tune out JB’s Dad jokes)</a:t>
            </a:r>
            <a:endParaRPr b="1" sz="1687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b="1" sz="1297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861475" y="2985175"/>
            <a:ext cx="52551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Host events and collaborate with other organizations</a:t>
            </a:r>
            <a:endParaRPr b="1" sz="19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Make connections with the SNHU Community</a:t>
            </a:r>
            <a:endParaRPr b="1" sz="19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Make connections with each other, here on The Penmen Press (a.k.a. staff bonding; we have lots of fun!)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15095" l="0" r="0" t="0"/>
          <a:stretch/>
        </p:blipFill>
        <p:spPr>
          <a:xfrm flipH="1" rot="5400000">
            <a:off x="-1372650" y="1038000"/>
            <a:ext cx="5255099" cy="25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21700" y="1375725"/>
            <a:ext cx="7685700" cy="3405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 flipH="1">
            <a:off x="4571925" y="86750"/>
            <a:ext cx="4389000" cy="1350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4407075" y="333450"/>
            <a:ext cx="488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5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How Press Works</a:t>
            </a:r>
            <a:endParaRPr b="1" sz="475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966900" y="1880075"/>
            <a:ext cx="6195300" cy="26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Attend weekly meetings: meet with section(s) that you are in </a:t>
            </a:r>
            <a:endParaRPr b="1" sz="20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Produce articles, photos, and/or content for your section(s) in a timely manner as stated by editors/managers </a:t>
            </a:r>
            <a:endParaRPr b="1" sz="20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Meet content deadlines! </a:t>
            </a:r>
            <a:endParaRPr b="1" sz="20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Produce monthly* issues to distribute to SNHU community </a:t>
            </a:r>
            <a:endParaRPr b="1" sz="20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Ask questions</a:t>
            </a:r>
            <a:endParaRPr b="1" sz="20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25716" l="0" r="0" t="0"/>
          <a:stretch/>
        </p:blipFill>
        <p:spPr>
          <a:xfrm rot="-2186177">
            <a:off x="7489131" y="3529633"/>
            <a:ext cx="1858886" cy="1940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9436">
            <a:off x="4169175" y="508150"/>
            <a:ext cx="5143502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2714" l="0" r="0" t="0"/>
          <a:stretch/>
        </p:blipFill>
        <p:spPr>
          <a:xfrm flipH="1" rot="-988921">
            <a:off x="-180333" y="556027"/>
            <a:ext cx="5369241" cy="557142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idx="1" type="body"/>
          </p:nvPr>
        </p:nvSpPr>
        <p:spPr>
          <a:xfrm rot="-886859">
            <a:off x="1914833" y="754848"/>
            <a:ext cx="2244784" cy="283295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Sections</a:t>
            </a: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: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nie Use Your Telescope"/>
              <a:buChar char="●"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News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nie Use Your Telescope"/>
              <a:buChar char="●"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Sports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nie Use Your Telescope"/>
              <a:buChar char="●"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Lifestyle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nie Use Your Telescope"/>
              <a:buChar char="●"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Arts &amp; Entertainment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nie Use Your Telescope"/>
              <a:buChar char="●"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Opinion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 rot="529603">
            <a:off x="5242163" y="707939"/>
            <a:ext cx="2774256" cy="341638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Copy Editing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Layout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Photos/Videography 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Social Media/Marketing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Online Team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Event Planning</a:t>
            </a:r>
            <a:endParaRPr b="1" sz="24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52376" l="0" r="0" t="0"/>
          <a:stretch/>
        </p:blipFill>
        <p:spPr>
          <a:xfrm>
            <a:off x="0" y="3351450"/>
            <a:ext cx="9144000" cy="179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388" y="2491225"/>
            <a:ext cx="1536825" cy="15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8825" y="85575"/>
            <a:ext cx="6215999" cy="45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2382875" y="606150"/>
            <a:ext cx="464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2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How We Communicate</a:t>
            </a:r>
            <a:endParaRPr b="1" sz="3620" u="sng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4700" y="1384600"/>
            <a:ext cx="1423105" cy="13235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4621800" y="1384600"/>
            <a:ext cx="1660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Microsoft</a:t>
            </a:r>
            <a:endParaRPr b="1" sz="37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Teams</a:t>
            </a:r>
            <a:endParaRPr b="1" sz="37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26101" l="0" r="0" t="0"/>
          <a:stretch/>
        </p:blipFill>
        <p:spPr>
          <a:xfrm>
            <a:off x="-929550" y="98000"/>
            <a:ext cx="11080224" cy="504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>
            <p:ph type="title"/>
          </p:nvPr>
        </p:nvSpPr>
        <p:spPr>
          <a:xfrm>
            <a:off x="2565150" y="903600"/>
            <a:ext cx="401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75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Getting Connected</a:t>
            </a:r>
            <a:endParaRPr b="1" sz="475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1556113" y="2106975"/>
            <a:ext cx="6108900" cy="26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Go to penmenpress.com/backoffice</a:t>
            </a:r>
            <a:endParaRPr b="1" sz="2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↓</a:t>
            </a:r>
            <a:endParaRPr b="1" sz="2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Click: “New to Press? Start here” (Fill out form)</a:t>
            </a:r>
            <a:endParaRPr b="1" sz="2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↓</a:t>
            </a:r>
            <a:endParaRPr b="1" sz="2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Download Microsoft Teams App</a:t>
            </a:r>
            <a:endParaRPr b="1" sz="2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0" y="2097275"/>
            <a:ext cx="4932600" cy="2612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900" y="50113"/>
            <a:ext cx="3565774" cy="504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 flipH="1" rot="10800000">
            <a:off x="111775" y="445200"/>
            <a:ext cx="4932600" cy="1466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242725" y="892200"/>
            <a:ext cx="467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5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Have An Issue? (Pun Intended)</a:t>
            </a:r>
            <a:endParaRPr b="1" sz="335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5267688" y="1092663"/>
            <a:ext cx="36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Talk to a Manager/Editor</a:t>
            </a:r>
            <a:endParaRPr b="1" sz="25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5758150" y="2238075"/>
            <a:ext cx="235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Talk to JB</a:t>
            </a:r>
            <a:endParaRPr b="1" sz="25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5840013" y="2859175"/>
            <a:ext cx="235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Talk to the EICs</a:t>
            </a:r>
            <a:endParaRPr b="1" sz="25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4">
            <a:alphaModFix/>
          </a:blip>
          <a:srcRect b="6431" l="-3123" r="-8024" t="-3726"/>
          <a:stretch/>
        </p:blipFill>
        <p:spPr>
          <a:xfrm>
            <a:off x="6065650" y="3480300"/>
            <a:ext cx="1737926" cy="122937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21"/>
          <p:cNvSpPr txBox="1"/>
          <p:nvPr/>
        </p:nvSpPr>
        <p:spPr>
          <a:xfrm>
            <a:off x="573000" y="2097275"/>
            <a:ext cx="3936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Advisor: </a:t>
            </a:r>
            <a:endParaRPr b="1"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JB (</a:t>
            </a:r>
            <a:r>
              <a:rPr b="1" lang="en" sz="2100" u="sng">
                <a:solidFill>
                  <a:schemeClr val="hlink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5"/>
              </a:rPr>
              <a:t>j.boroshok@snhu.edu</a:t>
            </a: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)</a:t>
            </a:r>
            <a:endParaRPr b="1"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EICs: </a:t>
            </a:r>
            <a:endParaRPr b="1"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Taylor (</a:t>
            </a:r>
            <a:r>
              <a:rPr b="1" lang="en" sz="2100" u="sng">
                <a:solidFill>
                  <a:schemeClr val="hlink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6"/>
              </a:rPr>
              <a:t>taylor.posik@snhu.edu</a:t>
            </a: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)</a:t>
            </a:r>
            <a:endParaRPr b="1"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Chris (</a:t>
            </a:r>
            <a:r>
              <a:rPr b="1" lang="en" sz="2100" u="sng">
                <a:solidFill>
                  <a:schemeClr val="hlink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7"/>
              </a:rPr>
              <a:t>christopher.tutt@snhu.edu</a:t>
            </a:r>
            <a:r>
              <a:rPr b="1" lang="en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)</a:t>
            </a:r>
            <a:r>
              <a:rPr b="1" lang="en" sz="22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</a:t>
            </a:r>
            <a:endParaRPr b="1" sz="22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5267675" y="1665363"/>
            <a:ext cx="36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Talk to the Staff Rep</a:t>
            </a:r>
            <a:endParaRPr b="1" sz="250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