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Cabin Sketch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abinSketch-bold.fntdata"/><Relationship Id="rId12" Type="http://schemas.openxmlformats.org/officeDocument/2006/relationships/slide" Target="slides/slide7.xml"/><Relationship Id="rId34" Type="http://schemas.openxmlformats.org/officeDocument/2006/relationships/font" Target="fonts/CabinSketch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5130224a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5130224a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5130224a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5130224a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54388db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54388db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5130224a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5130224a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5130224a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5130224a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5130224af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5130224a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130224a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5130224a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5130224a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5130224a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abf818188ad29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abf818188ad29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e9764f27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e9764f27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92a1a81cc1a52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92a1a81cc1a52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e9764f27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e9764f2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e9764f27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e9764f27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e9764f27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e9764f27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e9764f27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e9764f27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e9764f27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e9764f2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5130224a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35130224a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6e77176097c3a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6e77176097c3a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b6005d951f7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b6005d951f7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5130224a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5130224a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5130224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5130224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e9764f2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e9764f2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16ca490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16ca490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5130224a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5130224a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5130224a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5130224a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5130224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5130224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5130224a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5130224a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479750" y="1984950"/>
            <a:ext cx="6184500" cy="11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Penmen Press 101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Sections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28550" y="1017725"/>
            <a:ext cx="828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News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Sports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Lifestyle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Arts &amp; Entertainment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Opinion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18619">
            <a:off x="6251799" y="173526"/>
            <a:ext cx="1898776" cy="26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825" y="2850625"/>
            <a:ext cx="1710350" cy="17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8146" y="1265628"/>
            <a:ext cx="1924905" cy="15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2071" y="379023"/>
            <a:ext cx="696500" cy="207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9175" y="2850625"/>
            <a:ext cx="2314249" cy="181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News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545400" y="1017725"/>
            <a:ext cx="8286900" cy="3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Unbiased reporting → no personal thoughts </a:t>
            </a:r>
            <a:endParaRPr sz="19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Uses interviews and outside data to report facts </a:t>
            </a:r>
            <a:endParaRPr sz="19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2+ sources, preferably directly related to SNHU </a:t>
            </a:r>
            <a:endParaRPr sz="19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Relates back to life on campus </a:t>
            </a:r>
            <a:endParaRPr sz="19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Can be about new course offerings, updates to buildings/facilities, major events on campus, or new campus rules/policies</a:t>
            </a:r>
            <a:endParaRPr sz="19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News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545400" y="1017725"/>
            <a:ext cx="8286900" cy="37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345163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●"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Breaking News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One source will do in a time crunch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Sets up your audience to be prepared for updates and follow ups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  ● Long Form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More narrative and details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A deeper dive with a defined timeline → usually focuses on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person/group or an event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  ● Investigative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A type of long form article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Heavy on sources and research → this stage can take weeks on its own 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7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Likely explores the impact of a single topic from many angle</a:t>
            </a:r>
            <a:endParaRPr sz="3337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Sports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545400" y="1017725"/>
            <a:ext cx="828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Similar to news -- unbiased reporting revolving around SNHU Athletics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Sources can be interviews with players, coaches, and staff, as well as game statistics and NE-10 announcements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Great chance to get used to interviewing subjects - much less stressful to interview students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Can be team previews, athlete highlights, or game/season wrap ups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Teams winning championships and players winning awards make great article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Lifestyle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545400" y="1017725"/>
            <a:ext cx="828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Reflects trends and norms of campus lifestyles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○"/>
            </a:pPr>
            <a:r>
              <a:rPr lang="en" sz="18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Can cover tips on financials, staying healthy, getting involved, etc.</a:t>
            </a:r>
            <a:endParaRPr sz="18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○"/>
            </a:pPr>
            <a:r>
              <a:rPr lang="en" sz="18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Subjects can be as broad as needed, as long as it reflects back to the SNHU community</a:t>
            </a:r>
            <a:endParaRPr sz="18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Can cover features of individuals on campus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Must  be unbiased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Arts &amp; Entertainment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545400" y="1017725"/>
            <a:ext cx="828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The most ambiguous of the sections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Isn’t always a clear-cut connection to the SNHU community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Can be about books, movies, albums, video games, podcasts, etc whose target audience is college students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This is still very broad as many people have differing tastes, but if you want to write it, odds are someone will want to read it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Can also feature events, restaurants, attractions etc that take place off campus in the greater Hooksett/Manchester area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Opinion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545400" y="1017725"/>
            <a:ext cx="828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Biased pieces about SNHU-centric topics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Can be about Sodexo, housing, class registration, SGA, and really anything on SNHU campus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○ Feel angry? Write an opinions piece. Feel happy? Write an opinions piece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● Still needs research → state your opinion with facts that send the message; don't just say what you think without anything to back it up 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Content vs. Copy Editing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Content Editing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Checks relevance of article to SNHU community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Timely, fits section it is written for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Contains the correct information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Follows inverted pyramid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Follows Style Guide*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75" name="Google Shape;175;p29"/>
          <p:cNvSpPr txBox="1"/>
          <p:nvPr>
            <p:ph idx="2" type="body"/>
          </p:nvPr>
        </p:nvSpPr>
        <p:spPr>
          <a:xfrm>
            <a:off x="4311600" y="1152475"/>
            <a:ext cx="4437000" cy="37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Copy Editing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Formatting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Arial, 11pt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Double-Spaced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Skip lines in between paragraphs (no indents used)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Grammar/Spelling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Written in third-person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Uses active voice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Avoid redundant words/sentences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The </a:t>
            </a: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Oxford Comma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We use the Oxford comma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○"/>
            </a:pPr>
            <a:r>
              <a:rPr lang="en" sz="18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Oxford. Comma: While on The Penmen Press, you can write, copy edit, or take photos. </a:t>
            </a:r>
            <a:endParaRPr sz="18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○"/>
            </a:pPr>
            <a:r>
              <a:rPr lang="en" sz="18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No Oxford Comma: While on The Penmen Press, you can write, copy edit or take photos. </a:t>
            </a:r>
            <a:endParaRPr sz="18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Using the Oxford Comma assists with clarity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Long story short: do NOT forget to use the Oxford Comma :)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Layout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Use InDesign (if you don’t want to download it, you can use the computers in the Press Office and create a free account)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Download the template and proper fonts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Open the IDML file to start working and save all your work in IDML format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●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When working in layout, turn on hidden characters; it will resolve 50% of any trouble you may have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 Sketch"/>
              <a:buChar char="○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You can turn them on and off to view the finished product if you want, but have them turned on when editing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Positions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513967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Editor(s)-in-Chief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Senior Managing Editor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Lead Copy Editor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Layout Editor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Section Editors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News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Sports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Lifestyle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A&amp;E/Opinion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Advisor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A.K.A.  JB 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Online Manager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Business Manager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Marketing Manager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Events Manager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Staff Representative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Staff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Writers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Copy Team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Layout Team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Online Team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Marketing Team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bin Sketch"/>
              <a:buChar char="-"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Events Team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Marketing: Basics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1517175" y="1113350"/>
            <a:ext cx="318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Responsibilities: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Taking photos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Creating social posts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Create flyers/posts using: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○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Canva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○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Photoshop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4883725" y="1153400"/>
            <a:ext cx="30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 txBox="1"/>
          <p:nvPr/>
        </p:nvSpPr>
        <p:spPr>
          <a:xfrm>
            <a:off x="4384975" y="1113350"/>
            <a:ext cx="30000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Only the Marketing Manager has access to passwords for social media accounts for safety purposes. 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Formulas below are not exact, but a basic idea on how social media posts are created. They will differ between article types, post types, and more. 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Our social media handle for all socials is @penmenpress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Marketing: Photos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810500" y="1194025"/>
            <a:ext cx="766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●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You can use your phone, make sure the photo is clear enough to see. 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●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There will be a sign out Google Forum if you would like you use one of the Press’s pieces of equipment, which includes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○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Cameras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○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Tripods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○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Mics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●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You will be able to edit your photo in whatever software is most comfortable for you. 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●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Photos will be put into The Penmen Press website when you see </a:t>
            </a:r>
            <a:r>
              <a:rPr i="1" lang="en" sz="1600" u="sng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Pending Marketing</a:t>
            </a: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.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bin Sketch"/>
              <a:buChar char="●"/>
            </a:pPr>
            <a:r>
              <a:rPr lang="en"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Image courtesies should be written as follows: description. (image courtesy: name)</a:t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Marketing: Social Media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810500" y="1194025"/>
            <a:ext cx="376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Articles: Post Formula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Writer of the article, their position, and year of graduation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 subject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Important piece of information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Where to find the article (usually “link in bio”)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Image courtesy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Hashtags relating to the article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4571900" y="1468400"/>
            <a:ext cx="39381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Updates: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Updates include: promos, partnerships, awards, etc. 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Captions are simple explanations of what the update is about and are usually followed by an infographic of the update (made in Canva,) or an image of the update. 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Hashtags are always added onto the post. 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Remember to add our location. </a:t>
            </a:r>
            <a:endParaRPr sz="17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Marketing: Social Media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4572000" y="1552950"/>
            <a:ext cx="3761400" cy="20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Instagram Stories: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Often used to promote articles, posts, etc. 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Provide links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Highlights = Meet the Press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Events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Fun Stuff!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1153425" y="1225175"/>
            <a:ext cx="3938100" cy="3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Events: Post Formula: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When</a:t>
            </a: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/where the event is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Description of the event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Hook 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Hashtags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Twitter and Tweeting: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Simplified version of instagram captions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Provide the link of the article/issue in the tweet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bin Sketch"/>
              <a:buChar char="●"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Image credit required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Online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8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(Brought to you by Ryan Barrett)</a:t>
            </a:r>
            <a:endParaRPr sz="2488"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Resources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533000" y="1017725"/>
            <a:ext cx="8520600" cy="3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●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Constitution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Specifies organization procedures and role obligations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Located in Back Office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●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Style Guide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Grammar/Spelling, formatting, used in issues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Located in Back Office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●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WordPress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Where all articles are written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●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Microsoft Teams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How we communicate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●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Tech Issues?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Submit a help ticket on Team Web Help Desk located in Back Office page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●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Contact Managers, Editors/Managers, JB, EICs with any questions/issues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3972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bin Sketch"/>
              <a:buChar char="○"/>
            </a:pPr>
            <a:r>
              <a:rPr lang="en" sz="175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Anything you need, we’re here to help</a:t>
            </a:r>
            <a:endParaRPr sz="175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What can you do on Press?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Anything!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(You are </a:t>
            </a:r>
            <a:r>
              <a:rPr lang="en" u="sng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not</a:t>
            </a:r>
            <a:r>
              <a:rPr lang="en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 limited by your position)</a:t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Questions?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Step-By-Step Procedure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20550" y="1152475"/>
            <a:ext cx="809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Article/Deadline is Assigned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Contact Interviewees/Prep 	Questions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Interview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Write Article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Send to Editor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 Content Edited/Photos Added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 Copy Edited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 Sent to Layout/Photo Added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 Published (In Issue and on Website)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bin Sketch"/>
              <a:buChar char="-"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Repeat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How To: Sending an Email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20550" y="1152475"/>
            <a:ext cx="809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Basic  Formula: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Hello (name of person),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I’m writing an article about (article topic). I would like to interview you for this article. (Basic explanation of what you want to cover.)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Let me know when your availability (and provide your availability).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Thank you,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(Insert email signature)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How To: Email Signature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20550" y="1152475"/>
            <a:ext cx="809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Basic Formula (can be ordered/personalized according to preference)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Your Name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The Penmen Press | Position on Press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Southern New Hampshire University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Degree/Major | Year of Graduation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Your Email (*use school email)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Your Phone Number (optional)</a:t>
            </a:r>
            <a:endParaRPr sz="15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Interviewing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88250" y="1017725"/>
            <a:ext cx="816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Bring a list of questions, pen, paper, and recording device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Before beginning, make sure to introduce yourself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Ask the person’s name (&amp; spelling of name); pronouns; applicable titles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Ask to record TWICE: one off the record as well as one on the record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Start with the easy questions, then gradually move into the hard-hitting questions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Ask follow-up questions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Note: it is not required to ask all your written questions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Interviewing Tips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532950" y="1152475"/>
            <a:ext cx="816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Strike up a casual conversation with your interviewee before getting into the subject of the interview: this helps them get to know you, putting the interviewee at ease and being more willing to answer questions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Let the interview run 15-30 minutes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More Time = More Info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Let the interview flow like a conversation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If the conversation goes way off track, try to steer it back to the main subject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Don’t forget to thank your interviewee in a follow-up email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This isn’t required but it’s nice to acknowledge your interviewee’s time spent with you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 Writing: Structure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003250" y="1152475"/>
            <a:ext cx="482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Begin with your lead: this is the hook of your article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They are written in this order: Who, What, Where, When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Your “Why”: Begin with the most important information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Follow with secondary information, going down the list of importance/relevance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End with something good to know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21233" l="18141" r="8112" t="15439"/>
          <a:stretch/>
        </p:blipFill>
        <p:spPr>
          <a:xfrm rot="-2855646">
            <a:off x="-76796" y="176456"/>
            <a:ext cx="3895865" cy="375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 Writing: Content</a:t>
            </a:r>
            <a:endParaRPr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545400" y="1017725"/>
            <a:ext cx="828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Articles must be at least 300 words long, typically not exceeding 500 word count (there are exceptions; every article is different)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Every article must have at least 2 sources (exceptions include highlights of individuals, breaking news if other contacts are unreachable)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News, Sports, &amp; Lifestyle are unbiased sections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Arts &amp; Entertainment and (obviously) Opinion can be biased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Note: must include sources to back up angle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 Sketch"/>
              <a:buChar char="-"/>
            </a:pPr>
            <a:r>
              <a:rPr lang="en" sz="20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Tip: the angle of your article may change based on new information. If this happens, run with it and see what you get</a:t>
            </a:r>
            <a:endParaRPr sz="20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