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1" r:id="rId3"/>
    <p:sldId id="262" r:id="rId4"/>
    <p:sldId id="257" r:id="rId5"/>
    <p:sldId id="260" r:id="rId6"/>
    <p:sldId id="264" r:id="rId7"/>
    <p:sldId id="263" r:id="rId8"/>
    <p:sldId id="259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ett, Ryan" userId="cca04508-6167-4f96-bb5c-88f70c0febf7" providerId="ADAL" clId="{2E6AEA8B-184C-944D-AA7D-09E64AF9598C}"/>
    <pc:docChg chg="custSel mod addSld modSld sldOrd modMainMaster">
      <pc:chgData name="Barrett, Ryan" userId="cca04508-6167-4f96-bb5c-88f70c0febf7" providerId="ADAL" clId="{2E6AEA8B-184C-944D-AA7D-09E64AF9598C}" dt="2019-10-02T18:03:41.710" v="2071" actId="20577"/>
      <pc:docMkLst>
        <pc:docMk/>
      </pc:docMkLst>
      <pc:sldChg chg="addSp modTransition">
        <pc:chgData name="Barrett, Ryan" userId="cca04508-6167-4f96-bb5c-88f70c0febf7" providerId="ADAL" clId="{2E6AEA8B-184C-944D-AA7D-09E64AF9598C}" dt="2019-10-02T15:21:27.052" v="2038"/>
        <pc:sldMkLst>
          <pc:docMk/>
          <pc:sldMk cId="1184559544" sldId="256"/>
        </pc:sldMkLst>
        <pc:picChg chg="add">
          <ac:chgData name="Barrett, Ryan" userId="cca04508-6167-4f96-bb5c-88f70c0febf7" providerId="ADAL" clId="{2E6AEA8B-184C-944D-AA7D-09E64AF9598C}" dt="2019-10-02T15:20:18.718" v="2028"/>
          <ac:picMkLst>
            <pc:docMk/>
            <pc:sldMk cId="1184559544" sldId="256"/>
            <ac:picMk id="4" creationId="{4E65FD0A-85B6-C749-961C-9CB7DC7101A6}"/>
          </ac:picMkLst>
        </pc:picChg>
      </pc:sldChg>
      <pc:sldChg chg="addSp modSp modTransition">
        <pc:chgData name="Barrett, Ryan" userId="cca04508-6167-4f96-bb5c-88f70c0febf7" providerId="ADAL" clId="{2E6AEA8B-184C-944D-AA7D-09E64AF9598C}" dt="2019-10-02T15:21:27.052" v="2038"/>
        <pc:sldMkLst>
          <pc:docMk/>
          <pc:sldMk cId="3233069278" sldId="257"/>
        </pc:sldMkLst>
        <pc:spChg chg="mod">
          <ac:chgData name="Barrett, Ryan" userId="cca04508-6167-4f96-bb5c-88f70c0febf7" providerId="ADAL" clId="{2E6AEA8B-184C-944D-AA7D-09E64AF9598C}" dt="2019-10-02T14:54:02.157" v="110" actId="20577"/>
          <ac:spMkLst>
            <pc:docMk/>
            <pc:sldMk cId="3233069278" sldId="257"/>
            <ac:spMk id="2" creationId="{58D142BD-90BD-1E43-9018-775A0A4278A5}"/>
          </ac:spMkLst>
        </pc:spChg>
        <pc:spChg chg="mod">
          <ac:chgData name="Barrett, Ryan" userId="cca04508-6167-4f96-bb5c-88f70c0febf7" providerId="ADAL" clId="{2E6AEA8B-184C-944D-AA7D-09E64AF9598C}" dt="2019-10-02T15:06:18.165" v="985" actId="20577"/>
          <ac:spMkLst>
            <pc:docMk/>
            <pc:sldMk cId="3233069278" sldId="257"/>
            <ac:spMk id="3" creationId="{1368702E-D83C-6C4E-BF68-3E1CC5D8E5FF}"/>
          </ac:spMkLst>
        </pc:spChg>
        <pc:picChg chg="add mod">
          <ac:chgData name="Barrett, Ryan" userId="cca04508-6167-4f96-bb5c-88f70c0febf7" providerId="ADAL" clId="{2E6AEA8B-184C-944D-AA7D-09E64AF9598C}" dt="2019-10-02T15:20:02.220" v="2025" actId="1076"/>
          <ac:picMkLst>
            <pc:docMk/>
            <pc:sldMk cId="3233069278" sldId="257"/>
            <ac:picMk id="5" creationId="{1CF6D045-CBD1-0940-8E90-083FEEBAE153}"/>
          </ac:picMkLst>
        </pc:picChg>
      </pc:sldChg>
      <pc:sldChg chg="addSp delSp modSp mod ord modTransition setBg">
        <pc:chgData name="Barrett, Ryan" userId="cca04508-6167-4f96-bb5c-88f70c0febf7" providerId="ADAL" clId="{2E6AEA8B-184C-944D-AA7D-09E64AF9598C}" dt="2019-10-02T15:21:27.052" v="2038"/>
        <pc:sldMkLst>
          <pc:docMk/>
          <pc:sldMk cId="1762666834" sldId="258"/>
        </pc:sldMkLst>
        <pc:spChg chg="mod">
          <ac:chgData name="Barrett, Ryan" userId="cca04508-6167-4f96-bb5c-88f70c0febf7" providerId="ADAL" clId="{2E6AEA8B-184C-944D-AA7D-09E64AF9598C}" dt="2019-10-02T15:11:42.262" v="1141"/>
          <ac:spMkLst>
            <pc:docMk/>
            <pc:sldMk cId="1762666834" sldId="258"/>
            <ac:spMk id="2" creationId="{7FD6A60F-16B0-214A-BB6B-EE4D3129D3B7}"/>
          </ac:spMkLst>
        </pc:spChg>
        <pc:spChg chg="del">
          <ac:chgData name="Barrett, Ryan" userId="cca04508-6167-4f96-bb5c-88f70c0febf7" providerId="ADAL" clId="{2E6AEA8B-184C-944D-AA7D-09E64AF9598C}" dt="2019-10-02T15:11:18.514" v="1137" actId="931"/>
          <ac:spMkLst>
            <pc:docMk/>
            <pc:sldMk cId="1762666834" sldId="258"/>
            <ac:spMk id="3" creationId="{7D02B385-DB4F-8C43-8A83-D8F56DE27A26}"/>
          </ac:spMkLst>
        </pc:spChg>
        <pc:spChg chg="add mod">
          <ac:chgData name="Barrett, Ryan" userId="cca04508-6167-4f96-bb5c-88f70c0febf7" providerId="ADAL" clId="{2E6AEA8B-184C-944D-AA7D-09E64AF9598C}" dt="2019-10-02T15:18:32.760" v="1959"/>
          <ac:spMkLst>
            <pc:docMk/>
            <pc:sldMk cId="1762666834" sldId="258"/>
            <ac:spMk id="9" creationId="{86479B5B-57D2-4053-BFD0-69B39007AF1B}"/>
          </ac:spMkLst>
        </pc:spChg>
        <pc:grpChg chg="add">
          <ac:chgData name="Barrett, Ryan" userId="cca04508-6167-4f96-bb5c-88f70c0febf7" providerId="ADAL" clId="{2E6AEA8B-184C-944D-AA7D-09E64AF9598C}" dt="2019-10-02T15:11:21.768" v="1138" actId="26606"/>
          <ac:grpSpMkLst>
            <pc:docMk/>
            <pc:sldMk cId="1762666834" sldId="258"/>
            <ac:grpSpMk id="12" creationId="{458C212C-19DE-4C5A-B924-BBEBEFB7F593}"/>
          </ac:grpSpMkLst>
        </pc:grpChg>
        <pc:picChg chg="add mod">
          <ac:chgData name="Barrett, Ryan" userId="cca04508-6167-4f96-bb5c-88f70c0febf7" providerId="ADAL" clId="{2E6AEA8B-184C-944D-AA7D-09E64AF9598C}" dt="2019-10-02T15:11:21.768" v="1138" actId="26606"/>
          <ac:picMkLst>
            <pc:docMk/>
            <pc:sldMk cId="1762666834" sldId="258"/>
            <ac:picMk id="5" creationId="{339122CB-1C27-6646-8C14-3B960B8D5673}"/>
          </ac:picMkLst>
        </pc:picChg>
      </pc:sldChg>
      <pc:sldChg chg="modSp modTransition">
        <pc:chgData name="Barrett, Ryan" userId="cca04508-6167-4f96-bb5c-88f70c0febf7" providerId="ADAL" clId="{2E6AEA8B-184C-944D-AA7D-09E64AF9598C}" dt="2019-10-02T15:22:26.320" v="2046" actId="20577"/>
        <pc:sldMkLst>
          <pc:docMk/>
          <pc:sldMk cId="3169120864" sldId="259"/>
        </pc:sldMkLst>
        <pc:spChg chg="mod">
          <ac:chgData name="Barrett, Ryan" userId="cca04508-6167-4f96-bb5c-88f70c0febf7" providerId="ADAL" clId="{2E6AEA8B-184C-944D-AA7D-09E64AF9598C}" dt="2019-10-02T15:22:26.320" v="2046" actId="20577"/>
          <ac:spMkLst>
            <pc:docMk/>
            <pc:sldMk cId="3169120864" sldId="259"/>
            <ac:spMk id="3" creationId="{2A75F35B-0100-374D-994D-D7A93992E10D}"/>
          </ac:spMkLst>
        </pc:spChg>
      </pc:sldChg>
      <pc:sldChg chg="addSp delSp modSp ord modTransition">
        <pc:chgData name="Barrett, Ryan" userId="cca04508-6167-4f96-bb5c-88f70c0febf7" providerId="ADAL" clId="{2E6AEA8B-184C-944D-AA7D-09E64AF9598C}" dt="2019-10-02T15:22:41.109" v="2050" actId="20577"/>
        <pc:sldMkLst>
          <pc:docMk/>
          <pc:sldMk cId="1739191014" sldId="260"/>
        </pc:sldMkLst>
        <pc:spChg chg="mod">
          <ac:chgData name="Barrett, Ryan" userId="cca04508-6167-4f96-bb5c-88f70c0febf7" providerId="ADAL" clId="{2E6AEA8B-184C-944D-AA7D-09E64AF9598C}" dt="2019-10-02T15:11:49.696" v="1152" actId="20577"/>
          <ac:spMkLst>
            <pc:docMk/>
            <pc:sldMk cId="1739191014" sldId="260"/>
            <ac:spMk id="2" creationId="{F023286D-2231-3F4D-B5F3-4C02B81B56DE}"/>
          </ac:spMkLst>
        </pc:spChg>
        <pc:spChg chg="mod">
          <ac:chgData name="Barrett, Ryan" userId="cca04508-6167-4f96-bb5c-88f70c0febf7" providerId="ADAL" clId="{2E6AEA8B-184C-944D-AA7D-09E64AF9598C}" dt="2019-10-02T15:22:41.109" v="2050" actId="20577"/>
          <ac:spMkLst>
            <pc:docMk/>
            <pc:sldMk cId="1739191014" sldId="260"/>
            <ac:spMk id="3" creationId="{D1D9B6B1-C8C2-B843-B9EA-F77844BDEFF6}"/>
          </ac:spMkLst>
        </pc:spChg>
        <pc:spChg chg="add del mod">
          <ac:chgData name="Barrett, Ryan" userId="cca04508-6167-4f96-bb5c-88f70c0febf7" providerId="ADAL" clId="{2E6AEA8B-184C-944D-AA7D-09E64AF9598C}" dt="2019-10-02T15:19:22.287" v="2020"/>
          <ac:spMkLst>
            <pc:docMk/>
            <pc:sldMk cId="1739191014" sldId="260"/>
            <ac:spMk id="6" creationId="{D1888D4F-5D63-DE4C-A036-EB9C0D1D3AC0}"/>
          </ac:spMkLst>
        </pc:spChg>
        <pc:picChg chg="add mod">
          <ac:chgData name="Barrett, Ryan" userId="cca04508-6167-4f96-bb5c-88f70c0febf7" providerId="ADAL" clId="{2E6AEA8B-184C-944D-AA7D-09E64AF9598C}" dt="2019-10-02T15:19:02.607" v="1961" actId="1076"/>
          <ac:picMkLst>
            <pc:docMk/>
            <pc:sldMk cId="1739191014" sldId="260"/>
            <ac:picMk id="5" creationId="{9C699C03-1F03-E546-8F6C-5D59C8C72365}"/>
          </ac:picMkLst>
        </pc:picChg>
      </pc:sldChg>
      <pc:sldChg chg="addSp modSp add mod modTransition setBg">
        <pc:chgData name="Barrett, Ryan" userId="cca04508-6167-4f96-bb5c-88f70c0febf7" providerId="ADAL" clId="{2E6AEA8B-184C-944D-AA7D-09E64AF9598C}" dt="2019-10-02T15:21:27.052" v="2038"/>
        <pc:sldMkLst>
          <pc:docMk/>
          <pc:sldMk cId="1128241264" sldId="261"/>
        </pc:sldMkLst>
        <pc:spChg chg="mod">
          <ac:chgData name="Barrett, Ryan" userId="cca04508-6167-4f96-bb5c-88f70c0febf7" providerId="ADAL" clId="{2E6AEA8B-184C-944D-AA7D-09E64AF9598C}" dt="2019-10-02T15:06:41.873" v="987" actId="26606"/>
          <ac:spMkLst>
            <pc:docMk/>
            <pc:sldMk cId="1128241264" sldId="261"/>
            <ac:spMk id="2" creationId="{651C9AE4-B922-584F-B2D7-E235201F8A4E}"/>
          </ac:spMkLst>
        </pc:spChg>
        <pc:spChg chg="mod ord">
          <ac:chgData name="Barrett, Ryan" userId="cca04508-6167-4f96-bb5c-88f70c0febf7" providerId="ADAL" clId="{2E6AEA8B-184C-944D-AA7D-09E64AF9598C}" dt="2019-10-02T15:06:41.873" v="987" actId="26606"/>
          <ac:spMkLst>
            <pc:docMk/>
            <pc:sldMk cId="1128241264" sldId="261"/>
            <ac:spMk id="3" creationId="{A63EE14C-1F30-904C-B6B5-A6570DBC7397}"/>
          </ac:spMkLst>
        </pc:spChg>
        <pc:grpChg chg="add">
          <ac:chgData name="Barrett, Ryan" userId="cca04508-6167-4f96-bb5c-88f70c0febf7" providerId="ADAL" clId="{2E6AEA8B-184C-944D-AA7D-09E64AF9598C}" dt="2019-10-02T15:06:41.873" v="987" actId="26606"/>
          <ac:grpSpMkLst>
            <pc:docMk/>
            <pc:sldMk cId="1128241264" sldId="261"/>
            <ac:grpSpMk id="10" creationId="{3FA5FB63-6046-40A3-9D22-A0D38BCB17C1}"/>
          </ac:grpSpMkLst>
        </pc:grpChg>
        <pc:picChg chg="add mod">
          <ac:chgData name="Barrett, Ryan" userId="cca04508-6167-4f96-bb5c-88f70c0febf7" providerId="ADAL" clId="{2E6AEA8B-184C-944D-AA7D-09E64AF9598C}" dt="2019-10-02T15:06:41.873" v="987" actId="26606"/>
          <ac:picMkLst>
            <pc:docMk/>
            <pc:sldMk cId="1128241264" sldId="261"/>
            <ac:picMk id="5" creationId="{34F40EB3-BC05-0C40-8455-A7D5D730CC83}"/>
          </ac:picMkLst>
        </pc:picChg>
      </pc:sldChg>
      <pc:sldChg chg="modSp add modTransition">
        <pc:chgData name="Barrett, Ryan" userId="cca04508-6167-4f96-bb5c-88f70c0febf7" providerId="ADAL" clId="{2E6AEA8B-184C-944D-AA7D-09E64AF9598C}" dt="2019-10-02T18:03:41.710" v="2071" actId="20577"/>
        <pc:sldMkLst>
          <pc:docMk/>
          <pc:sldMk cId="3318500148" sldId="262"/>
        </pc:sldMkLst>
        <pc:spChg chg="mod">
          <ac:chgData name="Barrett, Ryan" userId="cca04508-6167-4f96-bb5c-88f70c0febf7" providerId="ADAL" clId="{2E6AEA8B-184C-944D-AA7D-09E64AF9598C}" dt="2019-10-02T18:03:41.710" v="2071" actId="20577"/>
          <ac:spMkLst>
            <pc:docMk/>
            <pc:sldMk cId="3318500148" sldId="262"/>
            <ac:spMk id="2" creationId="{9103FC26-E078-B945-A93B-3085D85BF0C9}"/>
          </ac:spMkLst>
        </pc:spChg>
        <pc:spChg chg="mod">
          <ac:chgData name="Barrett, Ryan" userId="cca04508-6167-4f96-bb5c-88f70c0febf7" providerId="ADAL" clId="{2E6AEA8B-184C-944D-AA7D-09E64AF9598C}" dt="2019-10-02T15:07:07.162" v="993" actId="20577"/>
          <ac:spMkLst>
            <pc:docMk/>
            <pc:sldMk cId="3318500148" sldId="262"/>
            <ac:spMk id="3" creationId="{3040FAB7-DD80-5949-B0AB-AC2D602CA607}"/>
          </ac:spMkLst>
        </pc:spChg>
      </pc:sldChg>
      <pc:sldChg chg="addSp modSp add modTransition">
        <pc:chgData name="Barrett, Ryan" userId="cca04508-6167-4f96-bb5c-88f70c0febf7" providerId="ADAL" clId="{2E6AEA8B-184C-944D-AA7D-09E64AF9598C}" dt="2019-10-02T15:21:27.052" v="2038"/>
        <pc:sldMkLst>
          <pc:docMk/>
          <pc:sldMk cId="3021467463" sldId="263"/>
        </pc:sldMkLst>
        <pc:spChg chg="mod">
          <ac:chgData name="Barrett, Ryan" userId="cca04508-6167-4f96-bb5c-88f70c0febf7" providerId="ADAL" clId="{2E6AEA8B-184C-944D-AA7D-09E64AF9598C}" dt="2019-10-02T15:09:05.223" v="999" actId="20577"/>
          <ac:spMkLst>
            <pc:docMk/>
            <pc:sldMk cId="3021467463" sldId="263"/>
            <ac:spMk id="2" creationId="{27E54772-94E0-7149-87D4-532A82028C28}"/>
          </ac:spMkLst>
        </pc:spChg>
        <pc:spChg chg="mod">
          <ac:chgData name="Barrett, Ryan" userId="cca04508-6167-4f96-bb5c-88f70c0febf7" providerId="ADAL" clId="{2E6AEA8B-184C-944D-AA7D-09E64AF9598C}" dt="2019-10-02T15:10:36.883" v="1136" actId="20577"/>
          <ac:spMkLst>
            <pc:docMk/>
            <pc:sldMk cId="3021467463" sldId="263"/>
            <ac:spMk id="3" creationId="{A0D37758-F819-1440-9132-736CDAE969EF}"/>
          </ac:spMkLst>
        </pc:spChg>
        <pc:picChg chg="add">
          <ac:chgData name="Barrett, Ryan" userId="cca04508-6167-4f96-bb5c-88f70c0febf7" providerId="ADAL" clId="{2E6AEA8B-184C-944D-AA7D-09E64AF9598C}" dt="2019-10-02T15:20:05.644" v="2026"/>
          <ac:picMkLst>
            <pc:docMk/>
            <pc:sldMk cId="3021467463" sldId="263"/>
            <ac:picMk id="4" creationId="{BE61350D-3219-B04B-9502-C0A48B057C7B}"/>
          </ac:picMkLst>
        </pc:picChg>
      </pc:sldChg>
      <pc:sldChg chg="addSp modSp add modTransition">
        <pc:chgData name="Barrett, Ryan" userId="cca04508-6167-4f96-bb5c-88f70c0febf7" providerId="ADAL" clId="{2E6AEA8B-184C-944D-AA7D-09E64AF9598C}" dt="2019-10-02T15:23:01.057" v="2064" actId="20577"/>
        <pc:sldMkLst>
          <pc:docMk/>
          <pc:sldMk cId="863065542" sldId="264"/>
        </pc:sldMkLst>
        <pc:spChg chg="mod">
          <ac:chgData name="Barrett, Ryan" userId="cca04508-6167-4f96-bb5c-88f70c0febf7" providerId="ADAL" clId="{2E6AEA8B-184C-944D-AA7D-09E64AF9598C}" dt="2019-10-02T15:11:57.890" v="1176" actId="20577"/>
          <ac:spMkLst>
            <pc:docMk/>
            <pc:sldMk cId="863065542" sldId="264"/>
            <ac:spMk id="2" creationId="{5EE1C875-13FE-A043-8EB4-BCB79F7F597F}"/>
          </ac:spMkLst>
        </pc:spChg>
        <pc:spChg chg="mod">
          <ac:chgData name="Barrett, Ryan" userId="cca04508-6167-4f96-bb5c-88f70c0febf7" providerId="ADAL" clId="{2E6AEA8B-184C-944D-AA7D-09E64AF9598C}" dt="2019-10-02T15:23:01.057" v="2064" actId="20577"/>
          <ac:spMkLst>
            <pc:docMk/>
            <pc:sldMk cId="863065542" sldId="264"/>
            <ac:spMk id="3" creationId="{97419165-600A-EA4A-ABDF-31AEBD96CEB4}"/>
          </ac:spMkLst>
        </pc:spChg>
        <pc:picChg chg="add">
          <ac:chgData name="Barrett, Ryan" userId="cca04508-6167-4f96-bb5c-88f70c0febf7" providerId="ADAL" clId="{2E6AEA8B-184C-944D-AA7D-09E64AF9598C}" dt="2019-10-02T15:20:08.848" v="2027"/>
          <ac:picMkLst>
            <pc:docMk/>
            <pc:sldMk cId="863065542" sldId="264"/>
            <ac:picMk id="4" creationId="{613E1461-F65F-3F4D-A720-562A3D8B8D7B}"/>
          </ac:picMkLst>
        </pc:picChg>
      </pc:sldChg>
      <pc:sldChg chg="modSp add modTransition">
        <pc:chgData name="Barrett, Ryan" userId="cca04508-6167-4f96-bb5c-88f70c0febf7" providerId="ADAL" clId="{2E6AEA8B-184C-944D-AA7D-09E64AF9598C}" dt="2019-10-02T15:21:27.052" v="2038"/>
        <pc:sldMkLst>
          <pc:docMk/>
          <pc:sldMk cId="408632914" sldId="265"/>
        </pc:sldMkLst>
        <pc:spChg chg="mod">
          <ac:chgData name="Barrett, Ryan" userId="cca04508-6167-4f96-bb5c-88f70c0febf7" providerId="ADAL" clId="{2E6AEA8B-184C-944D-AA7D-09E64AF9598C}" dt="2019-10-02T15:17:14.203" v="1857" actId="313"/>
          <ac:spMkLst>
            <pc:docMk/>
            <pc:sldMk cId="408632914" sldId="265"/>
            <ac:spMk id="2" creationId="{262B1475-3A2E-ED42-896D-7A1DEA3C5718}"/>
          </ac:spMkLst>
        </pc:spChg>
        <pc:spChg chg="mod">
          <ac:chgData name="Barrett, Ryan" userId="cca04508-6167-4f96-bb5c-88f70c0febf7" providerId="ADAL" clId="{2E6AEA8B-184C-944D-AA7D-09E64AF9598C}" dt="2019-10-02T15:17:33.188" v="1884" actId="403"/>
          <ac:spMkLst>
            <pc:docMk/>
            <pc:sldMk cId="408632914" sldId="265"/>
            <ac:spMk id="3" creationId="{39D7DF2B-F498-7F44-A1AB-F5ABE44ADC95}"/>
          </ac:spMkLst>
        </pc:spChg>
      </pc:sldChg>
      <pc:sldMasterChg chg="modTransition modSldLayout">
        <pc:chgData name="Barrett, Ryan" userId="cca04508-6167-4f96-bb5c-88f70c0febf7" providerId="ADAL" clId="{2E6AEA8B-184C-944D-AA7D-09E64AF9598C}" dt="2019-10-02T15:21:27.052" v="2038"/>
        <pc:sldMasterMkLst>
          <pc:docMk/>
          <pc:sldMasterMk cId="2056974023" sldId="2147483660"/>
        </pc:sldMasterMkLst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1955122551" sldId="2147483661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1191896833" sldId="2147483662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2106615845" sldId="2147483663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159050205" sldId="2147483664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4026226180" sldId="2147483665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3555268929" sldId="2147483666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76465325" sldId="2147483667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2950310385" sldId="2147483668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3673035993" sldId="2147483669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2293576844" sldId="2147483670"/>
          </pc:sldLayoutMkLst>
        </pc:sldLayoutChg>
        <pc:sldLayoutChg chg="modTransition">
          <pc:chgData name="Barrett, Ryan" userId="cca04508-6167-4f96-bb5c-88f70c0febf7" providerId="ADAL" clId="{2E6AEA8B-184C-944D-AA7D-09E64AF9598C}" dt="2019-10-02T15:21:27.052" v="2038"/>
          <pc:sldLayoutMkLst>
            <pc:docMk/>
            <pc:sldMasterMk cId="2056974023" sldId="2147483660"/>
            <pc:sldLayoutMk cId="882664021" sldId="2147483671"/>
          </pc:sldLayoutMkLst>
        </pc:sldLayoutChg>
      </pc:sldMasterChg>
    </pc:docChg>
  </pc:docChgLst>
  <pc:docChgLst>
    <pc:chgData name="Barrett, Ryan" userId="cca04508-6167-4f96-bb5c-88f70c0febf7" providerId="ADAL" clId="{C825F2D2-8CD9-A04A-B559-161D43BF5356}"/>
    <pc:docChg chg="custSel addSld delSld modSld">
      <pc:chgData name="Barrett, Ryan" userId="cca04508-6167-4f96-bb5c-88f70c0febf7" providerId="ADAL" clId="{C825F2D2-8CD9-A04A-B559-161D43BF5356}" dt="2021-02-09T20:31:01.774" v="407" actId="2696"/>
      <pc:docMkLst>
        <pc:docMk/>
      </pc:docMkLst>
      <pc:sldChg chg="delSp modSp mod">
        <pc:chgData name="Barrett, Ryan" userId="cca04508-6167-4f96-bb5c-88f70c0febf7" providerId="ADAL" clId="{C825F2D2-8CD9-A04A-B559-161D43BF5356}" dt="2021-01-27T19:24:50.680" v="359" actId="20577"/>
        <pc:sldMkLst>
          <pc:docMk/>
          <pc:sldMk cId="1184559544" sldId="256"/>
        </pc:sldMkLst>
        <pc:spChg chg="mod">
          <ac:chgData name="Barrett, Ryan" userId="cca04508-6167-4f96-bb5c-88f70c0febf7" providerId="ADAL" clId="{C825F2D2-8CD9-A04A-B559-161D43BF5356}" dt="2021-01-27T19:24:50.680" v="359" actId="20577"/>
          <ac:spMkLst>
            <pc:docMk/>
            <pc:sldMk cId="1184559544" sldId="256"/>
            <ac:spMk id="3" creationId="{426F0FBC-28DE-0F4A-B8BD-B680C555E162}"/>
          </ac:spMkLst>
        </pc:spChg>
        <pc:spChg chg="del">
          <ac:chgData name="Barrett, Ryan" userId="cca04508-6167-4f96-bb5c-88f70c0febf7" providerId="ADAL" clId="{C825F2D2-8CD9-A04A-B559-161D43BF5356}" dt="2021-01-27T19:19:03.607" v="1" actId="478"/>
          <ac:spMkLst>
            <pc:docMk/>
            <pc:sldMk cId="1184559544" sldId="256"/>
            <ac:spMk id="5" creationId="{F299F651-0B33-A043-8BB3-6F7C4886A141}"/>
          </ac:spMkLst>
        </pc:spChg>
      </pc:sldChg>
      <pc:sldChg chg="mod modShow">
        <pc:chgData name="Barrett, Ryan" userId="cca04508-6167-4f96-bb5c-88f70c0febf7" providerId="ADAL" clId="{C825F2D2-8CD9-A04A-B559-161D43BF5356}" dt="2021-02-09T20:30:52.106" v="404" actId="729"/>
        <pc:sldMkLst>
          <pc:docMk/>
          <pc:sldMk cId="3233069278" sldId="257"/>
        </pc:sldMkLst>
      </pc:sldChg>
      <pc:sldChg chg="mod modShow">
        <pc:chgData name="Barrett, Ryan" userId="cca04508-6167-4f96-bb5c-88f70c0febf7" providerId="ADAL" clId="{C825F2D2-8CD9-A04A-B559-161D43BF5356}" dt="2021-02-09T20:30:59.609" v="406" actId="729"/>
        <pc:sldMkLst>
          <pc:docMk/>
          <pc:sldMk cId="1739191014" sldId="260"/>
        </pc:sldMkLst>
      </pc:sldChg>
      <pc:sldChg chg="mod modShow">
        <pc:chgData name="Barrett, Ryan" userId="cca04508-6167-4f96-bb5c-88f70c0febf7" providerId="ADAL" clId="{C825F2D2-8CD9-A04A-B559-161D43BF5356}" dt="2021-01-27T19:18:56.325" v="0" actId="729"/>
        <pc:sldMkLst>
          <pc:docMk/>
          <pc:sldMk cId="1128241264" sldId="261"/>
        </pc:sldMkLst>
      </pc:sldChg>
      <pc:sldChg chg="addSp delSp modSp mod">
        <pc:chgData name="Barrett, Ryan" userId="cca04508-6167-4f96-bb5c-88f70c0febf7" providerId="ADAL" clId="{C825F2D2-8CD9-A04A-B559-161D43BF5356}" dt="2021-01-27T19:27:55.117" v="403"/>
        <pc:sldMkLst>
          <pc:docMk/>
          <pc:sldMk cId="3318500148" sldId="262"/>
        </pc:sldMkLst>
        <pc:spChg chg="mod">
          <ac:chgData name="Barrett, Ryan" userId="cca04508-6167-4f96-bb5c-88f70c0febf7" providerId="ADAL" clId="{C825F2D2-8CD9-A04A-B559-161D43BF5356}" dt="2021-01-27T19:27:37.375" v="401" actId="6549"/>
          <ac:spMkLst>
            <pc:docMk/>
            <pc:sldMk cId="3318500148" sldId="262"/>
            <ac:spMk id="3" creationId="{3040FAB7-DD80-5949-B0AB-AC2D602CA607}"/>
          </ac:spMkLst>
        </pc:spChg>
        <pc:spChg chg="add del mod">
          <ac:chgData name="Barrett, Ryan" userId="cca04508-6167-4f96-bb5c-88f70c0febf7" providerId="ADAL" clId="{C825F2D2-8CD9-A04A-B559-161D43BF5356}" dt="2021-01-27T19:27:55.117" v="403"/>
          <ac:spMkLst>
            <pc:docMk/>
            <pc:sldMk cId="3318500148" sldId="262"/>
            <ac:spMk id="4" creationId="{0061AC29-5820-314F-9D2D-22A9B997F208}"/>
          </ac:spMkLst>
        </pc:spChg>
      </pc:sldChg>
      <pc:sldChg chg="modSp mod">
        <pc:chgData name="Barrett, Ryan" userId="cca04508-6167-4f96-bb5c-88f70c0febf7" providerId="ADAL" clId="{C825F2D2-8CD9-A04A-B559-161D43BF5356}" dt="2021-01-27T19:25:11.522" v="362" actId="33524"/>
        <pc:sldMkLst>
          <pc:docMk/>
          <pc:sldMk cId="863065542" sldId="264"/>
        </pc:sldMkLst>
        <pc:spChg chg="mod">
          <ac:chgData name="Barrett, Ryan" userId="cca04508-6167-4f96-bb5c-88f70c0febf7" providerId="ADAL" clId="{C825F2D2-8CD9-A04A-B559-161D43BF5356}" dt="2021-01-27T19:25:11.522" v="362" actId="33524"/>
          <ac:spMkLst>
            <pc:docMk/>
            <pc:sldMk cId="863065542" sldId="264"/>
            <ac:spMk id="3" creationId="{97419165-600A-EA4A-ABDF-31AEBD96CEB4}"/>
          </ac:spMkLst>
        </pc:spChg>
      </pc:sldChg>
      <pc:sldChg chg="modSp mod">
        <pc:chgData name="Barrett, Ryan" userId="cca04508-6167-4f96-bb5c-88f70c0febf7" providerId="ADAL" clId="{C825F2D2-8CD9-A04A-B559-161D43BF5356}" dt="2021-01-27T19:23:26.314" v="323" actId="20577"/>
        <pc:sldMkLst>
          <pc:docMk/>
          <pc:sldMk cId="4790406" sldId="266"/>
        </pc:sldMkLst>
        <pc:spChg chg="mod">
          <ac:chgData name="Barrett, Ryan" userId="cca04508-6167-4f96-bb5c-88f70c0febf7" providerId="ADAL" clId="{C825F2D2-8CD9-A04A-B559-161D43BF5356}" dt="2021-01-27T19:23:26.314" v="323" actId="20577"/>
          <ac:spMkLst>
            <pc:docMk/>
            <pc:sldMk cId="4790406" sldId="266"/>
            <ac:spMk id="3" creationId="{3FDF1F30-0DE6-F547-80A8-50041EB9D6FB}"/>
          </ac:spMkLst>
        </pc:spChg>
      </pc:sldChg>
      <pc:sldChg chg="add del">
        <pc:chgData name="Barrett, Ryan" userId="cca04508-6167-4f96-bb5c-88f70c0febf7" providerId="ADAL" clId="{C825F2D2-8CD9-A04A-B559-161D43BF5356}" dt="2021-02-09T20:31:01.774" v="407" actId="2696"/>
        <pc:sldMkLst>
          <pc:docMk/>
          <pc:sldMk cId="2503911426" sldId="267"/>
        </pc:sldMkLst>
      </pc:sldChg>
    </pc:docChg>
  </pc:docChgLst>
  <pc:docChgLst>
    <pc:chgData name="Barrett, Ryan" userId="cca04508-6167-4f96-bb5c-88f70c0febf7" providerId="ADAL" clId="{FA17E9A0-C80D-B74F-9FAD-0FDB57A008FE}"/>
    <pc:docChg chg="delSld modSld sldOrd">
      <pc:chgData name="Barrett, Ryan" userId="cca04508-6167-4f96-bb5c-88f70c0febf7" providerId="ADAL" clId="{FA17E9A0-C80D-B74F-9FAD-0FDB57A008FE}" dt="2020-09-16T17:04:22.640" v="186"/>
      <pc:docMkLst>
        <pc:docMk/>
      </pc:docMkLst>
      <pc:sldChg chg="addSp delSp modSp mod">
        <pc:chgData name="Barrett, Ryan" userId="cca04508-6167-4f96-bb5c-88f70c0febf7" providerId="ADAL" clId="{FA17E9A0-C80D-B74F-9FAD-0FDB57A008FE}" dt="2020-09-16T17:04:22.640" v="186"/>
        <pc:sldMkLst>
          <pc:docMk/>
          <pc:sldMk cId="1184559544" sldId="256"/>
        </pc:sldMkLst>
        <pc:spChg chg="mod">
          <ac:chgData name="Barrett, Ryan" userId="cca04508-6167-4f96-bb5c-88f70c0febf7" providerId="ADAL" clId="{FA17E9A0-C80D-B74F-9FAD-0FDB57A008FE}" dt="2020-09-09T18:14:05.613" v="3" actId="20577"/>
          <ac:spMkLst>
            <pc:docMk/>
            <pc:sldMk cId="1184559544" sldId="256"/>
            <ac:spMk id="3" creationId="{426F0FBC-28DE-0F4A-B8BD-B680C555E162}"/>
          </ac:spMkLst>
        </pc:spChg>
        <pc:spChg chg="add mod">
          <ac:chgData name="Barrett, Ryan" userId="cca04508-6167-4f96-bb5c-88f70c0febf7" providerId="ADAL" clId="{FA17E9A0-C80D-B74F-9FAD-0FDB57A008FE}" dt="2020-09-16T17:04:21.100" v="184" actId="1076"/>
          <ac:spMkLst>
            <pc:docMk/>
            <pc:sldMk cId="1184559544" sldId="256"/>
            <ac:spMk id="5" creationId="{F299F651-0B33-A043-8BB3-6F7C4886A141}"/>
          </ac:spMkLst>
        </pc:spChg>
        <pc:spChg chg="add del mod">
          <ac:chgData name="Barrett, Ryan" userId="cca04508-6167-4f96-bb5c-88f70c0febf7" providerId="ADAL" clId="{FA17E9A0-C80D-B74F-9FAD-0FDB57A008FE}" dt="2020-09-16T17:04:22.640" v="186"/>
          <ac:spMkLst>
            <pc:docMk/>
            <pc:sldMk cId="1184559544" sldId="256"/>
            <ac:spMk id="6" creationId="{BCAAE6A2-C3F9-E948-89FC-A9C5B86AAC56}"/>
          </ac:spMkLst>
        </pc:spChg>
      </pc:sldChg>
      <pc:sldChg chg="modSp mod modShow">
        <pc:chgData name="Barrett, Ryan" userId="cca04508-6167-4f96-bb5c-88f70c0febf7" providerId="ADAL" clId="{FA17E9A0-C80D-B74F-9FAD-0FDB57A008FE}" dt="2020-09-16T17:02:58.896" v="161" actId="729"/>
        <pc:sldMkLst>
          <pc:docMk/>
          <pc:sldMk cId="3233069278" sldId="257"/>
        </pc:sldMkLst>
        <pc:spChg chg="mod">
          <ac:chgData name="Barrett, Ryan" userId="cca04508-6167-4f96-bb5c-88f70c0febf7" providerId="ADAL" clId="{FA17E9A0-C80D-B74F-9FAD-0FDB57A008FE}" dt="2020-09-09T18:37:38.434" v="159" actId="20577"/>
          <ac:spMkLst>
            <pc:docMk/>
            <pc:sldMk cId="3233069278" sldId="257"/>
            <ac:spMk id="3" creationId="{1368702E-D83C-6C4E-BF68-3E1CC5D8E5FF}"/>
          </ac:spMkLst>
        </pc:spChg>
      </pc:sldChg>
      <pc:sldChg chg="del">
        <pc:chgData name="Barrett, Ryan" userId="cca04508-6167-4f96-bb5c-88f70c0febf7" providerId="ADAL" clId="{FA17E9A0-C80D-B74F-9FAD-0FDB57A008FE}" dt="2020-09-09T18:16:22.485" v="19" actId="2696"/>
        <pc:sldMkLst>
          <pc:docMk/>
          <pc:sldMk cId="1762666834" sldId="258"/>
        </pc:sldMkLst>
      </pc:sldChg>
      <pc:sldChg chg="ord">
        <pc:chgData name="Barrett, Ryan" userId="cca04508-6167-4f96-bb5c-88f70c0febf7" providerId="ADAL" clId="{FA17E9A0-C80D-B74F-9FAD-0FDB57A008FE}" dt="2020-09-09T18:16:08.290" v="16"/>
        <pc:sldMkLst>
          <pc:docMk/>
          <pc:sldMk cId="3169120864" sldId="259"/>
        </pc:sldMkLst>
      </pc:sldChg>
      <pc:sldChg chg="modSp mod ord">
        <pc:chgData name="Barrett, Ryan" userId="cca04508-6167-4f96-bb5c-88f70c0febf7" providerId="ADAL" clId="{FA17E9A0-C80D-B74F-9FAD-0FDB57A008FE}" dt="2020-09-09T18:18:59.074" v="121" actId="20577"/>
        <pc:sldMkLst>
          <pc:docMk/>
          <pc:sldMk cId="1739191014" sldId="260"/>
        </pc:sldMkLst>
        <pc:spChg chg="mod">
          <ac:chgData name="Barrett, Ryan" userId="cca04508-6167-4f96-bb5c-88f70c0febf7" providerId="ADAL" clId="{FA17E9A0-C80D-B74F-9FAD-0FDB57A008FE}" dt="2020-09-09T18:18:59.074" v="121" actId="20577"/>
          <ac:spMkLst>
            <pc:docMk/>
            <pc:sldMk cId="1739191014" sldId="260"/>
            <ac:spMk id="3" creationId="{D1D9B6B1-C8C2-B843-B9EA-F77844BDEFF6}"/>
          </ac:spMkLst>
        </pc:spChg>
      </pc:sldChg>
      <pc:sldChg chg="modSp mod modShow">
        <pc:chgData name="Barrett, Ryan" userId="cca04508-6167-4f96-bb5c-88f70c0febf7" providerId="ADAL" clId="{FA17E9A0-C80D-B74F-9FAD-0FDB57A008FE}" dt="2020-09-16T17:02:49.705" v="160" actId="729"/>
        <pc:sldMkLst>
          <pc:docMk/>
          <pc:sldMk cId="1128241264" sldId="261"/>
        </pc:sldMkLst>
        <pc:spChg chg="mod">
          <ac:chgData name="Barrett, Ryan" userId="cca04508-6167-4f96-bb5c-88f70c0febf7" providerId="ADAL" clId="{FA17E9A0-C80D-B74F-9FAD-0FDB57A008FE}" dt="2020-09-09T18:37:04.163" v="156" actId="14100"/>
          <ac:spMkLst>
            <pc:docMk/>
            <pc:sldMk cId="1128241264" sldId="261"/>
            <ac:spMk id="3" creationId="{A63EE14C-1F30-904C-B6B5-A6570DBC7397}"/>
          </ac:spMkLst>
        </pc:spChg>
      </pc:sldChg>
      <pc:sldChg chg="modSp mod">
        <pc:chgData name="Barrett, Ryan" userId="cca04508-6167-4f96-bb5c-88f70c0febf7" providerId="ADAL" clId="{FA17E9A0-C80D-B74F-9FAD-0FDB57A008FE}" dt="2020-09-09T18:16:47.792" v="57" actId="20577"/>
        <pc:sldMkLst>
          <pc:docMk/>
          <pc:sldMk cId="3318500148" sldId="262"/>
        </pc:sldMkLst>
        <pc:spChg chg="mod">
          <ac:chgData name="Barrett, Ryan" userId="cca04508-6167-4f96-bb5c-88f70c0febf7" providerId="ADAL" clId="{FA17E9A0-C80D-B74F-9FAD-0FDB57A008FE}" dt="2020-09-09T18:16:47.792" v="57" actId="20577"/>
          <ac:spMkLst>
            <pc:docMk/>
            <pc:sldMk cId="3318500148" sldId="262"/>
            <ac:spMk id="3" creationId="{3040FAB7-DD80-5949-B0AB-AC2D602CA607}"/>
          </ac:spMkLst>
        </pc:spChg>
      </pc:sldChg>
      <pc:sldChg chg="mod ord modShow">
        <pc:chgData name="Barrett, Ryan" userId="cca04508-6167-4f96-bb5c-88f70c0febf7" providerId="ADAL" clId="{FA17E9A0-C80D-B74F-9FAD-0FDB57A008FE}" dt="2020-09-16T17:03:33.174" v="164" actId="20578"/>
        <pc:sldMkLst>
          <pc:docMk/>
          <pc:sldMk cId="863065542" sldId="264"/>
        </pc:sldMkLst>
      </pc:sldChg>
      <pc:sldChg chg="ord">
        <pc:chgData name="Barrett, Ryan" userId="cca04508-6167-4f96-bb5c-88f70c0febf7" providerId="ADAL" clId="{FA17E9A0-C80D-B74F-9FAD-0FDB57A008FE}" dt="2020-09-09T18:16:15.393" v="18"/>
        <pc:sldMkLst>
          <pc:docMk/>
          <pc:sldMk cId="408632914" sldId="265"/>
        </pc:sldMkLst>
      </pc:sldChg>
      <pc:sldChg chg="ord">
        <pc:chgData name="Barrett, Ryan" userId="cca04508-6167-4f96-bb5c-88f70c0febf7" providerId="ADAL" clId="{FA17E9A0-C80D-B74F-9FAD-0FDB57A008FE}" dt="2020-09-09T18:16:13.695" v="17"/>
        <pc:sldMkLst>
          <pc:docMk/>
          <pc:sldMk cId="4790406" sldId="266"/>
        </pc:sldMkLst>
      </pc:sldChg>
    </pc:docChg>
  </pc:docChgLst>
  <pc:docChgLst>
    <pc:chgData name="Barrett, Ryan" userId="cca04508-6167-4f96-bb5c-88f70c0febf7" providerId="ADAL" clId="{A2326B81-7A33-FF48-9446-7C21DBD54774}"/>
    <pc:docChg chg="undo custSel addSld modSld">
      <pc:chgData name="Barrett, Ryan" userId="cca04508-6167-4f96-bb5c-88f70c0febf7" providerId="ADAL" clId="{A2326B81-7A33-FF48-9446-7C21DBD54774}" dt="2020-05-07T02:18:26.954" v="374" actId="20577"/>
      <pc:docMkLst>
        <pc:docMk/>
      </pc:docMkLst>
      <pc:sldChg chg="modSp">
        <pc:chgData name="Barrett, Ryan" userId="cca04508-6167-4f96-bb5c-88f70c0febf7" providerId="ADAL" clId="{A2326B81-7A33-FF48-9446-7C21DBD54774}" dt="2020-05-07T02:14:31.205" v="60" actId="313"/>
        <pc:sldMkLst>
          <pc:docMk/>
          <pc:sldMk cId="3233069278" sldId="257"/>
        </pc:sldMkLst>
        <pc:spChg chg="mod">
          <ac:chgData name="Barrett, Ryan" userId="cca04508-6167-4f96-bb5c-88f70c0febf7" providerId="ADAL" clId="{A2326B81-7A33-FF48-9446-7C21DBD54774}" dt="2020-05-07T02:14:31.205" v="60" actId="313"/>
          <ac:spMkLst>
            <pc:docMk/>
            <pc:sldMk cId="3233069278" sldId="257"/>
            <ac:spMk id="3" creationId="{1368702E-D83C-6C4E-BF68-3E1CC5D8E5FF}"/>
          </ac:spMkLst>
        </pc:spChg>
      </pc:sldChg>
      <pc:sldChg chg="delSp modSp">
        <pc:chgData name="Barrett, Ryan" userId="cca04508-6167-4f96-bb5c-88f70c0febf7" providerId="ADAL" clId="{A2326B81-7A33-FF48-9446-7C21DBD54774}" dt="2020-05-07T02:18:26.954" v="374" actId="20577"/>
        <pc:sldMkLst>
          <pc:docMk/>
          <pc:sldMk cId="1762666834" sldId="258"/>
        </pc:sldMkLst>
        <pc:spChg chg="mod">
          <ac:chgData name="Barrett, Ryan" userId="cca04508-6167-4f96-bb5c-88f70c0febf7" providerId="ADAL" clId="{A2326B81-7A33-FF48-9446-7C21DBD54774}" dt="2020-05-07T02:18:11.101" v="369" actId="20577"/>
          <ac:spMkLst>
            <pc:docMk/>
            <pc:sldMk cId="1762666834" sldId="258"/>
            <ac:spMk id="2" creationId="{7FD6A60F-16B0-214A-BB6B-EE4D3129D3B7}"/>
          </ac:spMkLst>
        </pc:spChg>
        <pc:spChg chg="mod">
          <ac:chgData name="Barrett, Ryan" userId="cca04508-6167-4f96-bb5c-88f70c0febf7" providerId="ADAL" clId="{A2326B81-7A33-FF48-9446-7C21DBD54774}" dt="2020-05-07T02:18:26.954" v="374" actId="20577"/>
          <ac:spMkLst>
            <pc:docMk/>
            <pc:sldMk cId="1762666834" sldId="258"/>
            <ac:spMk id="9" creationId="{86479B5B-57D2-4053-BFD0-69B39007AF1B}"/>
          </ac:spMkLst>
        </pc:spChg>
        <pc:picChg chg="del">
          <ac:chgData name="Barrett, Ryan" userId="cca04508-6167-4f96-bb5c-88f70c0febf7" providerId="ADAL" clId="{A2326B81-7A33-FF48-9446-7C21DBD54774}" dt="2020-05-07T02:18:14.915" v="370" actId="478"/>
          <ac:picMkLst>
            <pc:docMk/>
            <pc:sldMk cId="1762666834" sldId="258"/>
            <ac:picMk id="5" creationId="{339122CB-1C27-6646-8C14-3B960B8D5673}"/>
          </ac:picMkLst>
        </pc:picChg>
      </pc:sldChg>
      <pc:sldChg chg="addSp modSp">
        <pc:chgData name="Barrett, Ryan" userId="cca04508-6167-4f96-bb5c-88f70c0febf7" providerId="ADAL" clId="{A2326B81-7A33-FF48-9446-7C21DBD54774}" dt="2020-05-07T02:17:37.319" v="353"/>
        <pc:sldMkLst>
          <pc:docMk/>
          <pc:sldMk cId="3169120864" sldId="259"/>
        </pc:sldMkLst>
        <pc:picChg chg="add mod">
          <ac:chgData name="Barrett, Ryan" userId="cca04508-6167-4f96-bb5c-88f70c0febf7" providerId="ADAL" clId="{A2326B81-7A33-FF48-9446-7C21DBD54774}" dt="2020-05-07T02:17:37.319" v="353"/>
          <ac:picMkLst>
            <pc:docMk/>
            <pc:sldMk cId="3169120864" sldId="259"/>
            <ac:picMk id="4" creationId="{75B9DF92-6419-3E4B-8A12-41ADBAADD22E}"/>
          </ac:picMkLst>
        </pc:picChg>
      </pc:sldChg>
      <pc:sldChg chg="modSp">
        <pc:chgData name="Barrett, Ryan" userId="cca04508-6167-4f96-bb5c-88f70c0febf7" providerId="ADAL" clId="{A2326B81-7A33-FF48-9446-7C21DBD54774}" dt="2020-05-07T02:15:20.160" v="107" actId="20577"/>
        <pc:sldMkLst>
          <pc:docMk/>
          <pc:sldMk cId="1739191014" sldId="260"/>
        </pc:sldMkLst>
        <pc:spChg chg="mod">
          <ac:chgData name="Barrett, Ryan" userId="cca04508-6167-4f96-bb5c-88f70c0febf7" providerId="ADAL" clId="{A2326B81-7A33-FF48-9446-7C21DBD54774}" dt="2020-05-07T02:15:20.160" v="107" actId="20577"/>
          <ac:spMkLst>
            <pc:docMk/>
            <pc:sldMk cId="1739191014" sldId="260"/>
            <ac:spMk id="3" creationId="{D1D9B6B1-C8C2-B843-B9EA-F77844BDEFF6}"/>
          </ac:spMkLst>
        </pc:spChg>
      </pc:sldChg>
      <pc:sldChg chg="modSp">
        <pc:chgData name="Barrett, Ryan" userId="cca04508-6167-4f96-bb5c-88f70c0febf7" providerId="ADAL" clId="{A2326B81-7A33-FF48-9446-7C21DBD54774}" dt="2020-05-07T02:13:33.785" v="17" actId="20577"/>
        <pc:sldMkLst>
          <pc:docMk/>
          <pc:sldMk cId="1128241264" sldId="261"/>
        </pc:sldMkLst>
        <pc:spChg chg="mod">
          <ac:chgData name="Barrett, Ryan" userId="cca04508-6167-4f96-bb5c-88f70c0febf7" providerId="ADAL" clId="{A2326B81-7A33-FF48-9446-7C21DBD54774}" dt="2020-05-07T02:13:33.785" v="17" actId="20577"/>
          <ac:spMkLst>
            <pc:docMk/>
            <pc:sldMk cId="1128241264" sldId="261"/>
            <ac:spMk id="3" creationId="{A63EE14C-1F30-904C-B6B5-A6570DBC7397}"/>
          </ac:spMkLst>
        </pc:spChg>
      </pc:sldChg>
      <pc:sldChg chg="modSp">
        <pc:chgData name="Barrett, Ryan" userId="cca04508-6167-4f96-bb5c-88f70c0febf7" providerId="ADAL" clId="{A2326B81-7A33-FF48-9446-7C21DBD54774}" dt="2020-05-07T02:14:02.904" v="23" actId="20577"/>
        <pc:sldMkLst>
          <pc:docMk/>
          <pc:sldMk cId="3318500148" sldId="262"/>
        </pc:sldMkLst>
        <pc:spChg chg="mod">
          <ac:chgData name="Barrett, Ryan" userId="cca04508-6167-4f96-bb5c-88f70c0febf7" providerId="ADAL" clId="{A2326B81-7A33-FF48-9446-7C21DBD54774}" dt="2020-05-07T02:14:02.904" v="23" actId="20577"/>
          <ac:spMkLst>
            <pc:docMk/>
            <pc:sldMk cId="3318500148" sldId="262"/>
            <ac:spMk id="3" creationId="{3040FAB7-DD80-5949-B0AB-AC2D602CA607}"/>
          </ac:spMkLst>
        </pc:spChg>
      </pc:sldChg>
      <pc:sldChg chg="modSp">
        <pc:chgData name="Barrett, Ryan" userId="cca04508-6167-4f96-bb5c-88f70c0febf7" providerId="ADAL" clId="{A2326B81-7A33-FF48-9446-7C21DBD54774}" dt="2020-05-07T02:14:43.350" v="62" actId="20577"/>
        <pc:sldMkLst>
          <pc:docMk/>
          <pc:sldMk cId="3021467463" sldId="263"/>
        </pc:sldMkLst>
        <pc:spChg chg="mod">
          <ac:chgData name="Barrett, Ryan" userId="cca04508-6167-4f96-bb5c-88f70c0febf7" providerId="ADAL" clId="{A2326B81-7A33-FF48-9446-7C21DBD54774}" dt="2020-05-07T02:14:43.350" v="62" actId="20577"/>
          <ac:spMkLst>
            <pc:docMk/>
            <pc:sldMk cId="3021467463" sldId="263"/>
            <ac:spMk id="3" creationId="{A0D37758-F819-1440-9132-736CDAE969EF}"/>
          </ac:spMkLst>
        </pc:spChg>
      </pc:sldChg>
      <pc:sldChg chg="modSp">
        <pc:chgData name="Barrett, Ryan" userId="cca04508-6167-4f96-bb5c-88f70c0febf7" providerId="ADAL" clId="{A2326B81-7A33-FF48-9446-7C21DBD54774}" dt="2020-05-07T02:15:01.923" v="106" actId="20577"/>
        <pc:sldMkLst>
          <pc:docMk/>
          <pc:sldMk cId="863065542" sldId="264"/>
        </pc:sldMkLst>
        <pc:spChg chg="mod">
          <ac:chgData name="Barrett, Ryan" userId="cca04508-6167-4f96-bb5c-88f70c0febf7" providerId="ADAL" clId="{A2326B81-7A33-FF48-9446-7C21DBD54774}" dt="2020-05-07T02:15:01.923" v="106" actId="20577"/>
          <ac:spMkLst>
            <pc:docMk/>
            <pc:sldMk cId="863065542" sldId="264"/>
            <ac:spMk id="3" creationId="{97419165-600A-EA4A-ABDF-31AEBD96CEB4}"/>
          </ac:spMkLst>
        </pc:spChg>
      </pc:sldChg>
      <pc:sldChg chg="addSp modSp">
        <pc:chgData name="Barrett, Ryan" userId="cca04508-6167-4f96-bb5c-88f70c0febf7" providerId="ADAL" clId="{A2326B81-7A33-FF48-9446-7C21DBD54774}" dt="2020-05-07T02:18:01.446" v="358"/>
        <pc:sldMkLst>
          <pc:docMk/>
          <pc:sldMk cId="408632914" sldId="265"/>
        </pc:sldMkLst>
        <pc:picChg chg="add mod">
          <ac:chgData name="Barrett, Ryan" userId="cca04508-6167-4f96-bb5c-88f70c0febf7" providerId="ADAL" clId="{A2326B81-7A33-FF48-9446-7C21DBD54774}" dt="2020-05-07T02:18:01.446" v="358"/>
          <ac:picMkLst>
            <pc:docMk/>
            <pc:sldMk cId="408632914" sldId="265"/>
            <ac:picMk id="4" creationId="{1C0B9C77-151A-BE48-BAAE-BA5BEC592165}"/>
          </ac:picMkLst>
        </pc:picChg>
      </pc:sldChg>
      <pc:sldChg chg="addSp delSp modSp add">
        <pc:chgData name="Barrett, Ryan" userId="cca04508-6167-4f96-bb5c-88f70c0febf7" providerId="ADAL" clId="{A2326B81-7A33-FF48-9446-7C21DBD54774}" dt="2020-05-07T02:17:49.355" v="357" actId="478"/>
        <pc:sldMkLst>
          <pc:docMk/>
          <pc:sldMk cId="4790406" sldId="266"/>
        </pc:sldMkLst>
        <pc:spChg chg="mod">
          <ac:chgData name="Barrett, Ryan" userId="cca04508-6167-4f96-bb5c-88f70c0febf7" providerId="ADAL" clId="{A2326B81-7A33-FF48-9446-7C21DBD54774}" dt="2020-05-07T02:16:25.183" v="229" actId="20577"/>
          <ac:spMkLst>
            <pc:docMk/>
            <pc:sldMk cId="4790406" sldId="266"/>
            <ac:spMk id="2" creationId="{715685EF-28F4-1646-8B39-8BF278D44486}"/>
          </ac:spMkLst>
        </pc:spChg>
        <pc:spChg chg="mod">
          <ac:chgData name="Barrett, Ryan" userId="cca04508-6167-4f96-bb5c-88f70c0febf7" providerId="ADAL" clId="{A2326B81-7A33-FF48-9446-7C21DBD54774}" dt="2020-05-07T02:17:13.664" v="352" actId="20577"/>
          <ac:spMkLst>
            <pc:docMk/>
            <pc:sldMk cId="4790406" sldId="266"/>
            <ac:spMk id="3" creationId="{3FDF1F30-0DE6-F547-80A8-50041EB9D6FB}"/>
          </ac:spMkLst>
        </pc:spChg>
        <pc:picChg chg="add del mod">
          <ac:chgData name="Barrett, Ryan" userId="cca04508-6167-4f96-bb5c-88f70c0febf7" providerId="ADAL" clId="{A2326B81-7A33-FF48-9446-7C21DBD54774}" dt="2020-05-07T02:17:49.355" v="357" actId="478"/>
          <ac:picMkLst>
            <pc:docMk/>
            <pc:sldMk cId="4790406" sldId="266"/>
            <ac:picMk id="4" creationId="{A4D9A6C6-3CF2-4A48-A3F1-F2B7A442344D}"/>
          </ac:picMkLst>
        </pc:picChg>
        <pc:picChg chg="add mod">
          <ac:chgData name="Barrett, Ryan" userId="cca04508-6167-4f96-bb5c-88f70c0febf7" providerId="ADAL" clId="{A2326B81-7A33-FF48-9446-7C21DBD54774}" dt="2020-05-07T02:17:42.928" v="355"/>
          <ac:picMkLst>
            <pc:docMk/>
            <pc:sldMk cId="4790406" sldId="266"/>
            <ac:picMk id="5" creationId="{771D7932-0E4E-124F-848A-4C14EECCC6BD}"/>
          </ac:picMkLst>
        </pc:picChg>
      </pc:sldChg>
    </pc:docChg>
  </pc:docChgLst>
  <pc:docChgLst>
    <pc:chgData name="Barrett, Ryan" userId="cca04508-6167-4f96-bb5c-88f70c0febf7" providerId="ADAL" clId="{BC6060F4-EA8B-0C40-B109-BD455BAB73C6}"/>
    <pc:docChg chg="custSel modSld">
      <pc:chgData name="Barrett, Ryan" userId="cca04508-6167-4f96-bb5c-88f70c0febf7" providerId="ADAL" clId="{BC6060F4-EA8B-0C40-B109-BD455BAB73C6}" dt="2022-09-19T16:19:15.769" v="154" actId="20577"/>
      <pc:docMkLst>
        <pc:docMk/>
      </pc:docMkLst>
      <pc:sldChg chg="modSp mod">
        <pc:chgData name="Barrett, Ryan" userId="cca04508-6167-4f96-bb5c-88f70c0febf7" providerId="ADAL" clId="{BC6060F4-EA8B-0C40-B109-BD455BAB73C6}" dt="2022-09-19T16:18:04.377" v="1" actId="20577"/>
        <pc:sldMkLst>
          <pc:docMk/>
          <pc:sldMk cId="1184559544" sldId="256"/>
        </pc:sldMkLst>
        <pc:spChg chg="mod">
          <ac:chgData name="Barrett, Ryan" userId="cca04508-6167-4f96-bb5c-88f70c0febf7" providerId="ADAL" clId="{BC6060F4-EA8B-0C40-B109-BD455BAB73C6}" dt="2022-09-19T16:18:04.377" v="1" actId="20577"/>
          <ac:spMkLst>
            <pc:docMk/>
            <pc:sldMk cId="1184559544" sldId="256"/>
            <ac:spMk id="3" creationId="{426F0FBC-28DE-0F4A-B8BD-B680C555E162}"/>
          </ac:spMkLst>
        </pc:spChg>
      </pc:sldChg>
      <pc:sldChg chg="modSp mod">
        <pc:chgData name="Barrett, Ryan" userId="cca04508-6167-4f96-bb5c-88f70c0febf7" providerId="ADAL" clId="{BC6060F4-EA8B-0C40-B109-BD455BAB73C6}" dt="2022-09-19T16:18:19.465" v="26" actId="20577"/>
        <pc:sldMkLst>
          <pc:docMk/>
          <pc:sldMk cId="1128241264" sldId="261"/>
        </pc:sldMkLst>
        <pc:spChg chg="mod">
          <ac:chgData name="Barrett, Ryan" userId="cca04508-6167-4f96-bb5c-88f70c0febf7" providerId="ADAL" clId="{BC6060F4-EA8B-0C40-B109-BD455BAB73C6}" dt="2022-09-19T16:18:19.465" v="26" actId="20577"/>
          <ac:spMkLst>
            <pc:docMk/>
            <pc:sldMk cId="1128241264" sldId="261"/>
            <ac:spMk id="3" creationId="{A63EE14C-1F30-904C-B6B5-A6570DBC7397}"/>
          </ac:spMkLst>
        </pc:spChg>
      </pc:sldChg>
      <pc:sldChg chg="modSp mod">
        <pc:chgData name="Barrett, Ryan" userId="cca04508-6167-4f96-bb5c-88f70c0febf7" providerId="ADAL" clId="{BC6060F4-EA8B-0C40-B109-BD455BAB73C6}" dt="2022-09-19T16:19:15.769" v="154" actId="20577"/>
        <pc:sldMkLst>
          <pc:docMk/>
          <pc:sldMk cId="3318500148" sldId="262"/>
        </pc:sldMkLst>
        <pc:spChg chg="mod">
          <ac:chgData name="Barrett, Ryan" userId="cca04508-6167-4f96-bb5c-88f70c0febf7" providerId="ADAL" clId="{BC6060F4-EA8B-0C40-B109-BD455BAB73C6}" dt="2022-09-19T16:19:15.769" v="154" actId="20577"/>
          <ac:spMkLst>
            <pc:docMk/>
            <pc:sldMk cId="3318500148" sldId="262"/>
            <ac:spMk id="3" creationId="{3040FAB7-DD80-5949-B0AB-AC2D602CA607}"/>
          </ac:spMkLst>
        </pc:spChg>
      </pc:sldChg>
    </pc:docChg>
  </pc:docChgLst>
  <pc:docChgLst>
    <pc:chgData name="Barrett, Ryan" userId="cca04508-6167-4f96-bb5c-88f70c0febf7" providerId="ADAL" clId="{DC79CB79-AA06-3A40-A76D-30F691A7A20E}"/>
    <pc:docChg chg="undo custSel addSld modSld">
      <pc:chgData name="Barrett, Ryan" userId="cca04508-6167-4f96-bb5c-88f70c0febf7" providerId="ADAL" clId="{DC79CB79-AA06-3A40-A76D-30F691A7A20E}" dt="2021-09-22T12:09:19.907" v="398" actId="20577"/>
      <pc:docMkLst>
        <pc:docMk/>
      </pc:docMkLst>
      <pc:sldChg chg="modSp mod">
        <pc:chgData name="Barrett, Ryan" userId="cca04508-6167-4f96-bb5c-88f70c0febf7" providerId="ADAL" clId="{DC79CB79-AA06-3A40-A76D-30F691A7A20E}" dt="2021-09-22T11:58:16.021" v="19" actId="20577"/>
        <pc:sldMkLst>
          <pc:docMk/>
          <pc:sldMk cId="1184559544" sldId="256"/>
        </pc:sldMkLst>
        <pc:spChg chg="mod">
          <ac:chgData name="Barrett, Ryan" userId="cca04508-6167-4f96-bb5c-88f70c0febf7" providerId="ADAL" clId="{DC79CB79-AA06-3A40-A76D-30F691A7A20E}" dt="2021-09-22T11:58:16.021" v="19" actId="20577"/>
          <ac:spMkLst>
            <pc:docMk/>
            <pc:sldMk cId="1184559544" sldId="256"/>
            <ac:spMk id="3" creationId="{426F0FBC-28DE-0F4A-B8BD-B680C555E162}"/>
          </ac:spMkLst>
        </pc:spChg>
      </pc:sldChg>
      <pc:sldChg chg="modSp mod">
        <pc:chgData name="Barrett, Ryan" userId="cca04508-6167-4f96-bb5c-88f70c0febf7" providerId="ADAL" clId="{DC79CB79-AA06-3A40-A76D-30F691A7A20E}" dt="2021-09-22T12:01:18.811" v="137" actId="20577"/>
        <pc:sldMkLst>
          <pc:docMk/>
          <pc:sldMk cId="3233069278" sldId="257"/>
        </pc:sldMkLst>
        <pc:spChg chg="mod">
          <ac:chgData name="Barrett, Ryan" userId="cca04508-6167-4f96-bb5c-88f70c0febf7" providerId="ADAL" clId="{DC79CB79-AA06-3A40-A76D-30F691A7A20E}" dt="2021-09-22T12:01:18.811" v="137" actId="20577"/>
          <ac:spMkLst>
            <pc:docMk/>
            <pc:sldMk cId="3233069278" sldId="257"/>
            <ac:spMk id="3" creationId="{1368702E-D83C-6C4E-BF68-3E1CC5D8E5FF}"/>
          </ac:spMkLst>
        </pc:spChg>
      </pc:sldChg>
      <pc:sldChg chg="addSp delSp modSp mod">
        <pc:chgData name="Barrett, Ryan" userId="cca04508-6167-4f96-bb5c-88f70c0febf7" providerId="ADAL" clId="{DC79CB79-AA06-3A40-A76D-30F691A7A20E}" dt="2021-09-22T12:04:08.429" v="177" actId="20577"/>
        <pc:sldMkLst>
          <pc:docMk/>
          <pc:sldMk cId="1739191014" sldId="260"/>
        </pc:sldMkLst>
        <pc:spChg chg="mod">
          <ac:chgData name="Barrett, Ryan" userId="cca04508-6167-4f96-bb5c-88f70c0febf7" providerId="ADAL" clId="{DC79CB79-AA06-3A40-A76D-30F691A7A20E}" dt="2021-09-22T12:03:26.547" v="149" actId="1076"/>
          <ac:spMkLst>
            <pc:docMk/>
            <pc:sldMk cId="1739191014" sldId="260"/>
            <ac:spMk id="2" creationId="{F023286D-2231-3F4D-B5F3-4C02B81B56DE}"/>
          </ac:spMkLst>
        </pc:spChg>
        <pc:spChg chg="mod">
          <ac:chgData name="Barrett, Ryan" userId="cca04508-6167-4f96-bb5c-88f70c0febf7" providerId="ADAL" clId="{DC79CB79-AA06-3A40-A76D-30F691A7A20E}" dt="2021-09-22T12:04:08.429" v="177" actId="20577"/>
          <ac:spMkLst>
            <pc:docMk/>
            <pc:sldMk cId="1739191014" sldId="260"/>
            <ac:spMk id="3" creationId="{D1D9B6B1-C8C2-B843-B9EA-F77844BDEFF6}"/>
          </ac:spMkLst>
        </pc:spChg>
        <pc:picChg chg="del">
          <ac:chgData name="Barrett, Ryan" userId="cca04508-6167-4f96-bb5c-88f70c0febf7" providerId="ADAL" clId="{DC79CB79-AA06-3A40-A76D-30F691A7A20E}" dt="2021-09-22T12:01:22.700" v="138" actId="478"/>
          <ac:picMkLst>
            <pc:docMk/>
            <pc:sldMk cId="1739191014" sldId="260"/>
            <ac:picMk id="5" creationId="{9C699C03-1F03-E546-8F6C-5D59C8C72365}"/>
          </ac:picMkLst>
        </pc:picChg>
        <pc:picChg chg="add mod">
          <ac:chgData name="Barrett, Ryan" userId="cca04508-6167-4f96-bb5c-88f70c0febf7" providerId="ADAL" clId="{DC79CB79-AA06-3A40-A76D-30F691A7A20E}" dt="2021-09-22T12:03:37.682" v="152" actId="1076"/>
          <ac:picMkLst>
            <pc:docMk/>
            <pc:sldMk cId="1739191014" sldId="260"/>
            <ac:picMk id="1026" creationId="{EC44951B-B263-3446-B59D-41A62713F617}"/>
          </ac:picMkLst>
        </pc:picChg>
      </pc:sldChg>
      <pc:sldChg chg="modSp mod">
        <pc:chgData name="Barrett, Ryan" userId="cca04508-6167-4f96-bb5c-88f70c0febf7" providerId="ADAL" clId="{DC79CB79-AA06-3A40-A76D-30F691A7A20E}" dt="2021-09-22T12:09:19.907" v="398" actId="20577"/>
        <pc:sldMkLst>
          <pc:docMk/>
          <pc:sldMk cId="1128241264" sldId="261"/>
        </pc:sldMkLst>
        <pc:spChg chg="mod">
          <ac:chgData name="Barrett, Ryan" userId="cca04508-6167-4f96-bb5c-88f70c0febf7" providerId="ADAL" clId="{DC79CB79-AA06-3A40-A76D-30F691A7A20E}" dt="2021-09-22T12:09:19.907" v="398" actId="20577"/>
          <ac:spMkLst>
            <pc:docMk/>
            <pc:sldMk cId="1128241264" sldId="261"/>
            <ac:spMk id="3" creationId="{A63EE14C-1F30-904C-B6B5-A6570DBC7397}"/>
          </ac:spMkLst>
        </pc:spChg>
      </pc:sldChg>
      <pc:sldChg chg="modSp mod">
        <pc:chgData name="Barrett, Ryan" userId="cca04508-6167-4f96-bb5c-88f70c0febf7" providerId="ADAL" clId="{DC79CB79-AA06-3A40-A76D-30F691A7A20E}" dt="2021-09-22T12:00:57.163" v="134" actId="20577"/>
        <pc:sldMkLst>
          <pc:docMk/>
          <pc:sldMk cId="3318500148" sldId="262"/>
        </pc:sldMkLst>
        <pc:spChg chg="mod">
          <ac:chgData name="Barrett, Ryan" userId="cca04508-6167-4f96-bb5c-88f70c0febf7" providerId="ADAL" clId="{DC79CB79-AA06-3A40-A76D-30F691A7A20E}" dt="2021-09-22T12:00:57.163" v="134" actId="20577"/>
          <ac:spMkLst>
            <pc:docMk/>
            <pc:sldMk cId="3318500148" sldId="262"/>
            <ac:spMk id="3" creationId="{3040FAB7-DD80-5949-B0AB-AC2D602CA607}"/>
          </ac:spMkLst>
        </pc:spChg>
      </pc:sldChg>
      <pc:sldChg chg="modSp mod">
        <pc:chgData name="Barrett, Ryan" userId="cca04508-6167-4f96-bb5c-88f70c0febf7" providerId="ADAL" clId="{DC79CB79-AA06-3A40-A76D-30F691A7A20E}" dt="2021-09-22T12:07:49.961" v="359" actId="20577"/>
        <pc:sldMkLst>
          <pc:docMk/>
          <pc:sldMk cId="863065542" sldId="264"/>
        </pc:sldMkLst>
        <pc:spChg chg="mod">
          <ac:chgData name="Barrett, Ryan" userId="cca04508-6167-4f96-bb5c-88f70c0febf7" providerId="ADAL" clId="{DC79CB79-AA06-3A40-A76D-30F691A7A20E}" dt="2021-09-22T12:07:49.961" v="359" actId="20577"/>
          <ac:spMkLst>
            <pc:docMk/>
            <pc:sldMk cId="863065542" sldId="264"/>
            <ac:spMk id="3" creationId="{97419165-600A-EA4A-ABDF-31AEBD96CEB4}"/>
          </ac:spMkLst>
        </pc:spChg>
      </pc:sldChg>
      <pc:sldChg chg="modSp mod">
        <pc:chgData name="Barrett, Ryan" userId="cca04508-6167-4f96-bb5c-88f70c0febf7" providerId="ADAL" clId="{DC79CB79-AA06-3A40-A76D-30F691A7A20E}" dt="2021-09-22T12:07:39.352" v="357" actId="313"/>
        <pc:sldMkLst>
          <pc:docMk/>
          <pc:sldMk cId="408632914" sldId="265"/>
        </pc:sldMkLst>
        <pc:spChg chg="mod">
          <ac:chgData name="Barrett, Ryan" userId="cca04508-6167-4f96-bb5c-88f70c0febf7" providerId="ADAL" clId="{DC79CB79-AA06-3A40-A76D-30F691A7A20E}" dt="2021-09-22T12:07:39.352" v="357" actId="313"/>
          <ac:spMkLst>
            <pc:docMk/>
            <pc:sldMk cId="408632914" sldId="265"/>
            <ac:spMk id="3" creationId="{39D7DF2B-F498-7F44-A1AB-F5ABE44ADC95}"/>
          </ac:spMkLst>
        </pc:spChg>
      </pc:sldChg>
      <pc:sldChg chg="modSp mod">
        <pc:chgData name="Barrett, Ryan" userId="cca04508-6167-4f96-bb5c-88f70c0febf7" providerId="ADAL" clId="{DC79CB79-AA06-3A40-A76D-30F691A7A20E}" dt="2021-09-22T12:05:07.358" v="198" actId="20577"/>
        <pc:sldMkLst>
          <pc:docMk/>
          <pc:sldMk cId="4790406" sldId="266"/>
        </pc:sldMkLst>
        <pc:spChg chg="mod">
          <ac:chgData name="Barrett, Ryan" userId="cca04508-6167-4f96-bb5c-88f70c0febf7" providerId="ADAL" clId="{DC79CB79-AA06-3A40-A76D-30F691A7A20E}" dt="2021-09-22T12:04:30.387" v="178" actId="20577"/>
          <ac:spMkLst>
            <pc:docMk/>
            <pc:sldMk cId="4790406" sldId="266"/>
            <ac:spMk id="2" creationId="{715685EF-28F4-1646-8B39-8BF278D44486}"/>
          </ac:spMkLst>
        </pc:spChg>
        <pc:spChg chg="mod">
          <ac:chgData name="Barrett, Ryan" userId="cca04508-6167-4f96-bb5c-88f70c0febf7" providerId="ADAL" clId="{DC79CB79-AA06-3A40-A76D-30F691A7A20E}" dt="2021-09-22T12:05:07.358" v="198" actId="20577"/>
          <ac:spMkLst>
            <pc:docMk/>
            <pc:sldMk cId="4790406" sldId="266"/>
            <ac:spMk id="3" creationId="{3FDF1F30-0DE6-F547-80A8-50041EB9D6FB}"/>
          </ac:spMkLst>
        </pc:spChg>
      </pc:sldChg>
      <pc:sldChg chg="modSp add mod">
        <pc:chgData name="Barrett, Ryan" userId="cca04508-6167-4f96-bb5c-88f70c0febf7" providerId="ADAL" clId="{DC79CB79-AA06-3A40-A76D-30F691A7A20E}" dt="2021-09-22T12:06:59.737" v="315" actId="20577"/>
        <pc:sldMkLst>
          <pc:docMk/>
          <pc:sldMk cId="2590559307" sldId="267"/>
        </pc:sldMkLst>
        <pc:spChg chg="mod">
          <ac:chgData name="Barrett, Ryan" userId="cca04508-6167-4f96-bb5c-88f70c0febf7" providerId="ADAL" clId="{DC79CB79-AA06-3A40-A76D-30F691A7A20E}" dt="2021-09-22T12:05:53.504" v="208" actId="20577"/>
          <ac:spMkLst>
            <pc:docMk/>
            <pc:sldMk cId="2590559307" sldId="267"/>
            <ac:spMk id="2" creationId="{715685EF-28F4-1646-8B39-8BF278D44486}"/>
          </ac:spMkLst>
        </pc:spChg>
        <pc:spChg chg="mod">
          <ac:chgData name="Barrett, Ryan" userId="cca04508-6167-4f96-bb5c-88f70c0febf7" providerId="ADAL" clId="{DC79CB79-AA06-3A40-A76D-30F691A7A20E}" dt="2021-09-22T12:06:59.737" v="315" actId="20577"/>
          <ac:spMkLst>
            <pc:docMk/>
            <pc:sldMk cId="2590559307" sldId="267"/>
            <ac:spMk id="3" creationId="{3FDF1F30-0DE6-F547-80A8-50041EB9D6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122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576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64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896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615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50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22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68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310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35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97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ly.com/ryan-barrett3/30min" TargetMode="External"/><Relationship Id="rId2" Type="http://schemas.openxmlformats.org/officeDocument/2006/relationships/hyperlink" Target="mailto:ryan.barrett3@snh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DDBB-C191-F545-AE01-64BEBE213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Penmen Press Online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F0FBC-28DE-0F4A-B8BD-B680C555E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2022</a:t>
            </a:r>
          </a:p>
          <a:p>
            <a:r>
              <a:rPr lang="en-US" dirty="0"/>
              <a:t>Ryan Barrett - Online Manager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5FD0A-85B6-C749-961C-9CB7DC710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5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85EF-28F4-1646-8B39-8BF278D4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1F30-0DE6-F547-80A8-50041EB9D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penmenpress.com</a:t>
            </a:r>
            <a:r>
              <a:rPr lang="en-US" dirty="0"/>
              <a:t>/</a:t>
            </a:r>
            <a:r>
              <a:rPr lang="en-US" dirty="0" err="1"/>
              <a:t>backoffice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Click on Training on the Left</a:t>
            </a:r>
            <a:endParaRPr lang="en-US" dirty="0"/>
          </a:p>
          <a:p>
            <a:r>
              <a:rPr lang="en-US" dirty="0"/>
              <a:t>What you will find</a:t>
            </a:r>
          </a:p>
          <a:p>
            <a:pPr lvl="1"/>
            <a:r>
              <a:rPr lang="en-US" dirty="0"/>
              <a:t>Archives of Past Training Resources</a:t>
            </a:r>
          </a:p>
          <a:p>
            <a:pPr lvl="1"/>
            <a:r>
              <a:rPr lang="en-US" dirty="0"/>
              <a:t>Current Resources</a:t>
            </a:r>
          </a:p>
          <a:p>
            <a:pPr lvl="1"/>
            <a:r>
              <a:rPr lang="en-US" dirty="0"/>
              <a:t>Current Sessions being offered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D7932-0E4E-124F-848A-4C14EECCC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9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1475-3A2E-ED42-896D-7A1DEA3C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Great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7DF2B-F498-7F44-A1AB-F5ABE44A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Your Editors!</a:t>
            </a:r>
          </a:p>
          <a:p>
            <a:pPr marL="0" indent="0" algn="ctr">
              <a:buNone/>
            </a:pPr>
            <a:r>
              <a:rPr lang="en-US" sz="4800" dirty="0"/>
              <a:t>&amp; </a:t>
            </a:r>
          </a:p>
          <a:p>
            <a:pPr marL="0" indent="0" algn="ctr">
              <a:buNone/>
            </a:pPr>
            <a:r>
              <a:rPr lang="en-US" sz="4800" dirty="0"/>
              <a:t>Your Managers!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B9C77-151A-BE48-BAAE-BA5BEC592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2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9AE4-B922-584F-B2D7-E235201F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Meet your Online Manager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A5FB63-6046-40A3-9D22-A0D38BCB1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59130" y="2012810"/>
            <a:ext cx="3108945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1D92983-F5AE-4888-85DD-88883133B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709844-C463-41DD-899B-E2335FD65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4F40EB3-BC05-0C40-8455-A7D5D730CC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7" r="7579" b="1"/>
          <a:stretch/>
        </p:blipFill>
        <p:spPr>
          <a:xfrm>
            <a:off x="1629882" y="2174242"/>
            <a:ext cx="2762372" cy="3124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EE14C-1F30-904C-B6B5-A6570DBC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1839" y="2015734"/>
            <a:ext cx="6217523" cy="3450613"/>
          </a:xfrm>
        </p:spPr>
        <p:txBody>
          <a:bodyPr>
            <a:normAutofit/>
          </a:bodyPr>
          <a:lstStyle/>
          <a:p>
            <a:r>
              <a:rPr lang="en-US" sz="1700" dirty="0"/>
              <a:t>Ryan Barrett</a:t>
            </a:r>
          </a:p>
          <a:p>
            <a:r>
              <a:rPr lang="en-US" sz="1700" dirty="0"/>
              <a:t>Class of 2022</a:t>
            </a:r>
          </a:p>
          <a:p>
            <a:r>
              <a:rPr lang="en-US" sz="1700" dirty="0"/>
              <a:t>Information Technology B.S. Major (School of Business Program)</a:t>
            </a:r>
          </a:p>
          <a:p>
            <a:r>
              <a:rPr lang="en-US" sz="1700" dirty="0"/>
              <a:t>What do I do in OSI &amp; On Campus</a:t>
            </a:r>
          </a:p>
          <a:p>
            <a:pPr lvl="1"/>
            <a:r>
              <a:rPr lang="en-US" sz="1700" dirty="0"/>
              <a:t>Student Government Association – EVP of Internal </a:t>
            </a:r>
            <a:r>
              <a:rPr lang="en-US" sz="1700" dirty="0" err="1"/>
              <a:t>Affiars</a:t>
            </a:r>
            <a:endParaRPr lang="en-US" sz="1700" dirty="0"/>
          </a:p>
          <a:p>
            <a:pPr lvl="1"/>
            <a:r>
              <a:rPr lang="en-US" sz="1700" dirty="0"/>
              <a:t>Penmen Press - Online Manager</a:t>
            </a:r>
          </a:p>
          <a:p>
            <a:r>
              <a:rPr lang="en-US" sz="1700" dirty="0"/>
              <a:t>State of New Hampshire Notary Public</a:t>
            </a:r>
          </a:p>
        </p:txBody>
      </p:sp>
    </p:spTree>
    <p:extLst>
      <p:ext uri="{BB962C8B-B14F-4D97-AF65-F5344CB8AC3E}">
        <p14:creationId xmlns:p14="http://schemas.microsoft.com/office/powerpoint/2010/main" val="112824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FC26-E078-B945-A93B-3085D85B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FAB7-DD80-5949-B0AB-AC2D602C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ryan.barrett3@snhu.edu</a:t>
            </a:r>
            <a:endParaRPr lang="en-US" dirty="0"/>
          </a:p>
          <a:p>
            <a:r>
              <a:rPr lang="en-US" dirty="0"/>
              <a:t>Microsoft Teams </a:t>
            </a:r>
          </a:p>
          <a:p>
            <a:r>
              <a:rPr lang="en-US" dirty="0"/>
              <a:t>Office Hours: </a:t>
            </a:r>
          </a:p>
          <a:p>
            <a:pPr lvl="1"/>
            <a:r>
              <a:rPr lang="en-US" dirty="0"/>
              <a:t>Student Center Room 115:  Monday-Wednesday (When door is open) </a:t>
            </a:r>
          </a:p>
          <a:p>
            <a:pPr lvl="2"/>
            <a:r>
              <a:rPr lang="en-US" dirty="0"/>
              <a:t>Penmen Press Office </a:t>
            </a:r>
            <a:r>
              <a:rPr lang="en-US"/>
              <a:t>Hour Wednesdays 1:00pm-2:00pm</a:t>
            </a:r>
            <a:endParaRPr lang="en-US" dirty="0"/>
          </a:p>
          <a:p>
            <a:pPr lvl="1"/>
            <a:r>
              <a:rPr lang="en-US" dirty="0"/>
              <a:t>One on Ones (Monday - Wednesday &amp; Friday &amp; Saturday)</a:t>
            </a:r>
          </a:p>
          <a:p>
            <a:pPr lvl="2"/>
            <a:r>
              <a:rPr lang="en-US" dirty="0">
                <a:hlinkClick r:id="rId3" tooltip="https://calendly.com/ryan-barrett3/30min"/>
              </a:rPr>
              <a:t>calendly.com/ryan-barrett3/30min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00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42BD-90BD-1E43-9018-775A0A42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Do’s and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702E-D83C-6C4E-BF68-3E1CC5D8E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Ins - How do they work?</a:t>
            </a:r>
          </a:p>
          <a:p>
            <a:r>
              <a:rPr lang="en-US" dirty="0"/>
              <a:t>Save Often</a:t>
            </a:r>
          </a:p>
          <a:p>
            <a:r>
              <a:rPr lang="en-US" dirty="0"/>
              <a:t>Acceptable Use Policy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F6D045-CBD1-0940-8E90-083FEEBAE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69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3286D-2231-3F4D-B5F3-4C02B81B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B6B1-C8C2-B843-B9EA-F77844BDE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responsibly </a:t>
            </a:r>
          </a:p>
          <a:p>
            <a:r>
              <a:rPr lang="en-US" dirty="0"/>
              <a:t>SNHU Use Policy </a:t>
            </a:r>
          </a:p>
          <a:p>
            <a:r>
              <a:rPr lang="en-US" dirty="0"/>
              <a:t>Responsible employees of the SNHU Community </a:t>
            </a:r>
          </a:p>
          <a:p>
            <a:pPr lvl="1"/>
            <a:r>
              <a:rPr lang="en-US" dirty="0"/>
              <a:t>RAs</a:t>
            </a:r>
          </a:p>
          <a:p>
            <a:pPr lvl="1"/>
            <a:r>
              <a:rPr lang="en-US" dirty="0"/>
              <a:t>Some OSI Staff</a:t>
            </a:r>
          </a:p>
          <a:p>
            <a:pPr lvl="1"/>
            <a:r>
              <a:rPr lang="en-US" dirty="0"/>
              <a:t>Advisor (JB)</a:t>
            </a:r>
          </a:p>
        </p:txBody>
      </p:sp>
      <p:pic>
        <p:nvPicPr>
          <p:cNvPr id="1026" name="Picture 2" descr="Microsoft Teams">
            <a:extLst>
              <a:ext uri="{FF2B5EF4-FFF2-40B4-BE49-F238E27FC236}">
                <a16:creationId xmlns:a16="http://schemas.microsoft.com/office/drawing/2014/main" id="{EC44951B-B263-3446-B59D-41A62713F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913" y="246840"/>
            <a:ext cx="4918941" cy="16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91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C875-13FE-A043-8EB4-BCB79F7F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9165-600A-EA4A-ABDF-31AEBD96C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Layout Team:  View all articles</a:t>
            </a:r>
          </a:p>
          <a:p>
            <a:r>
              <a:rPr lang="en-US" dirty="0"/>
              <a:t>Photo Team:  Add articles and captions</a:t>
            </a:r>
          </a:p>
          <a:p>
            <a:r>
              <a:rPr lang="en-US" dirty="0"/>
              <a:t>Copy Editor Team: Can edit articles</a:t>
            </a:r>
          </a:p>
          <a:p>
            <a:r>
              <a:rPr lang="en-US" dirty="0"/>
              <a:t>Writer: Create and edit their own articles</a:t>
            </a:r>
          </a:p>
          <a:p>
            <a:endParaRPr lang="en-US" dirty="0"/>
          </a:p>
          <a:p>
            <a:r>
              <a:rPr lang="en-US" dirty="0"/>
              <a:t>Having access problems?: Enter a Help Ticket (More on that later)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3E1461-F65F-3F4D-A720-562A3D8B8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65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4772-94E0-7149-87D4-532A8202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37758-F819-1440-9132-736CDAE9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Start and Finish them?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Attach Photos and Captions</a:t>
            </a:r>
          </a:p>
          <a:p>
            <a:r>
              <a:rPr lang="en-US" dirty="0"/>
              <a:t>SAVE OFTEN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1350D-3219-B04B-9502-C0A48B057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67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BD7C-1816-A64C-B40F-7023CF82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 do to help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5F35B-0100-374D-994D-D7A93992E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Reset your password</a:t>
            </a:r>
          </a:p>
          <a:p>
            <a:pPr lvl="1"/>
            <a:r>
              <a:rPr lang="en-US" dirty="0"/>
              <a:t>Website help</a:t>
            </a:r>
          </a:p>
          <a:p>
            <a:pPr lvl="1"/>
            <a:r>
              <a:rPr lang="en-US" dirty="0"/>
              <a:t>Slack help</a:t>
            </a:r>
          </a:p>
          <a:p>
            <a:pPr lvl="1"/>
            <a:r>
              <a:rPr lang="en-US" dirty="0"/>
              <a:t>Photo galleries</a:t>
            </a:r>
          </a:p>
          <a:p>
            <a:pPr lvl="1"/>
            <a:r>
              <a:rPr lang="en-US" dirty="0"/>
              <a:t>Access help</a:t>
            </a:r>
          </a:p>
          <a:p>
            <a:pPr lvl="1"/>
            <a:r>
              <a:rPr lang="en-US" dirty="0"/>
              <a:t>And Much More!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B9DF92-6419-3E4B-8A12-41ADBAADD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20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85EF-28F4-1646-8B39-8BF278D4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Web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1F30-0DE6-F547-80A8-50041EB9D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penmenpress.com</a:t>
            </a:r>
            <a:r>
              <a:rPr lang="en-US" dirty="0"/>
              <a:t>/</a:t>
            </a:r>
            <a:r>
              <a:rPr lang="en-US" dirty="0" err="1"/>
              <a:t>backoffice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Click on Team Web on the Left</a:t>
            </a:r>
            <a:endParaRPr lang="en-US" dirty="0"/>
          </a:p>
          <a:p>
            <a:r>
              <a:rPr lang="en-US" dirty="0"/>
              <a:t>What you will find</a:t>
            </a:r>
          </a:p>
          <a:p>
            <a:pPr lvl="1"/>
            <a:r>
              <a:rPr lang="en-US" dirty="0"/>
              <a:t>Help Desk</a:t>
            </a:r>
          </a:p>
          <a:p>
            <a:pPr lvl="1"/>
            <a:r>
              <a:rPr lang="en-US" dirty="0"/>
              <a:t>Knowledge Base</a:t>
            </a:r>
          </a:p>
          <a:p>
            <a:pPr lvl="1"/>
            <a:r>
              <a:rPr lang="en-US" dirty="0"/>
              <a:t>System Status</a:t>
            </a:r>
          </a:p>
          <a:p>
            <a:pPr lvl="1"/>
            <a:r>
              <a:rPr lang="en-US" dirty="0"/>
              <a:t>Team Web Contact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D7932-0E4E-124F-848A-4C14EECCC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70" y="3692408"/>
            <a:ext cx="2594230" cy="27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300</Words>
  <Application>Microsoft Macintosh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Penmen Press Online Training</vt:lpstr>
      <vt:lpstr>Meet your Online Manager</vt:lpstr>
      <vt:lpstr>Contact Information</vt:lpstr>
      <vt:lpstr>Website Do’s and Don’ts</vt:lpstr>
      <vt:lpstr>Teams</vt:lpstr>
      <vt:lpstr>Website Permissions</vt:lpstr>
      <vt:lpstr>Posts</vt:lpstr>
      <vt:lpstr>What can I do to help you</vt:lpstr>
      <vt:lpstr>Team Web Portal</vt:lpstr>
      <vt:lpstr>Training Portal</vt:lpstr>
      <vt:lpstr>Other Great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Penmen Press Online Training</dc:title>
  <dc:creator>Barrett, Ryan</dc:creator>
  <cp:lastModifiedBy>Barrett, Ryan</cp:lastModifiedBy>
  <cp:revision>1</cp:revision>
  <dcterms:created xsi:type="dcterms:W3CDTF">2019-10-02T15:11:21Z</dcterms:created>
  <dcterms:modified xsi:type="dcterms:W3CDTF">2022-09-19T16:19:18Z</dcterms:modified>
</cp:coreProperties>
</file>